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sldIdLst>
    <p:sldId id="327" r:id="rId2"/>
    <p:sldId id="257" r:id="rId3"/>
    <p:sldId id="307" r:id="rId4"/>
    <p:sldId id="261" r:id="rId5"/>
    <p:sldId id="263" r:id="rId6"/>
    <p:sldId id="264" r:id="rId7"/>
    <p:sldId id="265" r:id="rId8"/>
    <p:sldId id="272" r:id="rId9"/>
    <p:sldId id="279" r:id="rId10"/>
    <p:sldId id="283" r:id="rId11"/>
    <p:sldId id="277" r:id="rId12"/>
    <p:sldId id="319" r:id="rId13"/>
    <p:sldId id="280" r:id="rId14"/>
    <p:sldId id="325" r:id="rId15"/>
    <p:sldId id="324" r:id="rId16"/>
    <p:sldId id="300" r:id="rId17"/>
    <p:sldId id="303" r:id="rId18"/>
    <p:sldId id="291" r:id="rId19"/>
    <p:sldId id="322" r:id="rId20"/>
  </p:sldIdLst>
  <p:sldSz cx="9144000" cy="6858000" type="screen4x3"/>
  <p:notesSz cx="6858000" cy="9144000"/>
  <p:custDataLst>
    <p:tags r:id="rId21"/>
  </p:custDataLst>
  <p:defaultTextStyle>
    <a:defPPr>
      <a:defRPr lang="en-US"/>
    </a:defPPr>
    <a:lvl1pPr algn="l" rtl="0" eaLnBrk="0" fontAlgn="base" hangingPunct="0">
      <a:spcBef>
        <a:spcPct val="50000"/>
      </a:spcBef>
      <a:spcAft>
        <a:spcPct val="0"/>
      </a:spcAft>
      <a:defRPr sz="2400" b="1" i="1" kern="1200">
        <a:solidFill>
          <a:schemeClr val="tx1"/>
        </a:solidFill>
        <a:latin typeface="Arial" charset="0"/>
        <a:ea typeface="+mn-ea"/>
        <a:cs typeface="+mn-cs"/>
      </a:defRPr>
    </a:lvl1pPr>
    <a:lvl2pPr marL="457200" algn="l" rtl="0" eaLnBrk="0" fontAlgn="base" hangingPunct="0">
      <a:spcBef>
        <a:spcPct val="50000"/>
      </a:spcBef>
      <a:spcAft>
        <a:spcPct val="0"/>
      </a:spcAft>
      <a:defRPr sz="2400" b="1" i="1" kern="1200">
        <a:solidFill>
          <a:schemeClr val="tx1"/>
        </a:solidFill>
        <a:latin typeface="Arial" charset="0"/>
        <a:ea typeface="+mn-ea"/>
        <a:cs typeface="+mn-cs"/>
      </a:defRPr>
    </a:lvl2pPr>
    <a:lvl3pPr marL="914400" algn="l" rtl="0" eaLnBrk="0" fontAlgn="base" hangingPunct="0">
      <a:spcBef>
        <a:spcPct val="50000"/>
      </a:spcBef>
      <a:spcAft>
        <a:spcPct val="0"/>
      </a:spcAft>
      <a:defRPr sz="2400" b="1" i="1" kern="1200">
        <a:solidFill>
          <a:schemeClr val="tx1"/>
        </a:solidFill>
        <a:latin typeface="Arial" charset="0"/>
        <a:ea typeface="+mn-ea"/>
        <a:cs typeface="+mn-cs"/>
      </a:defRPr>
    </a:lvl3pPr>
    <a:lvl4pPr marL="1371600" algn="l" rtl="0" eaLnBrk="0" fontAlgn="base" hangingPunct="0">
      <a:spcBef>
        <a:spcPct val="50000"/>
      </a:spcBef>
      <a:spcAft>
        <a:spcPct val="0"/>
      </a:spcAft>
      <a:defRPr sz="2400" b="1" i="1" kern="1200">
        <a:solidFill>
          <a:schemeClr val="tx1"/>
        </a:solidFill>
        <a:latin typeface="Arial" charset="0"/>
        <a:ea typeface="+mn-ea"/>
        <a:cs typeface="+mn-cs"/>
      </a:defRPr>
    </a:lvl4pPr>
    <a:lvl5pPr marL="1828800" algn="l" rtl="0" eaLnBrk="0" fontAlgn="base" hangingPunct="0">
      <a:spcBef>
        <a:spcPct val="50000"/>
      </a:spcBef>
      <a:spcAft>
        <a:spcPct val="0"/>
      </a:spcAft>
      <a:defRPr sz="2400" b="1" i="1" kern="1200">
        <a:solidFill>
          <a:schemeClr val="tx1"/>
        </a:solidFill>
        <a:latin typeface="Arial" charset="0"/>
        <a:ea typeface="+mn-ea"/>
        <a:cs typeface="+mn-cs"/>
      </a:defRPr>
    </a:lvl5pPr>
    <a:lvl6pPr marL="2286000" algn="l" defTabSz="914400" rtl="0" eaLnBrk="1" latinLnBrk="0" hangingPunct="1">
      <a:defRPr sz="2400" b="1" i="1" kern="1200">
        <a:solidFill>
          <a:schemeClr val="tx1"/>
        </a:solidFill>
        <a:latin typeface="Arial" charset="0"/>
        <a:ea typeface="+mn-ea"/>
        <a:cs typeface="+mn-cs"/>
      </a:defRPr>
    </a:lvl6pPr>
    <a:lvl7pPr marL="2743200" algn="l" defTabSz="914400" rtl="0" eaLnBrk="1" latinLnBrk="0" hangingPunct="1">
      <a:defRPr sz="2400" b="1" i="1" kern="1200">
        <a:solidFill>
          <a:schemeClr val="tx1"/>
        </a:solidFill>
        <a:latin typeface="Arial" charset="0"/>
        <a:ea typeface="+mn-ea"/>
        <a:cs typeface="+mn-cs"/>
      </a:defRPr>
    </a:lvl7pPr>
    <a:lvl8pPr marL="3200400" algn="l" defTabSz="914400" rtl="0" eaLnBrk="1" latinLnBrk="0" hangingPunct="1">
      <a:defRPr sz="2400" b="1" i="1" kern="1200">
        <a:solidFill>
          <a:schemeClr val="tx1"/>
        </a:solidFill>
        <a:latin typeface="Arial" charset="0"/>
        <a:ea typeface="+mn-ea"/>
        <a:cs typeface="+mn-cs"/>
      </a:defRPr>
    </a:lvl8pPr>
    <a:lvl9pPr marL="3657600" algn="l" defTabSz="914400" rtl="0" eaLnBrk="1" latinLnBrk="0" hangingPunct="1">
      <a:defRPr sz="2400" b="1" i="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FF"/>
    <a:srgbClr val="9900CC"/>
    <a:srgbClr val="00FF00"/>
    <a:srgbClr val="00FFFF"/>
    <a:srgbClr val="FF0000"/>
    <a:srgbClr val="FF9900"/>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704" autoAdjust="0"/>
    <p:restoredTop sz="94660"/>
  </p:normalViewPr>
  <p:slideViewPr>
    <p:cSldViewPr>
      <p:cViewPr>
        <p:scale>
          <a:sx n="64" d="100"/>
          <a:sy n="64" d="100"/>
        </p:scale>
        <p:origin x="-570"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28DF6-B258-488E-8996-475A722F706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FD4F2B-C7D8-4434-83D4-EB28452E3A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C3BF56-74E0-452D-90AD-96D7494CA6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C11198-7950-43E7-9CDB-A0544087091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7263A7-53DC-4D53-A090-916A608C65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77C692-3808-4586-AC08-625453DB7F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B2F272-3104-4CB8-995A-3B5AFEEBD3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714A00-776E-40D7-BD68-111DC830538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C484CB-0B08-4C4C-ABEF-3403C24D78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400861-DC46-450E-811C-B4F33A4BD5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7247A2-8FDB-40E6-8AE5-CCD2216B346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00941A-4A6C-4393-AB79-047ECD68D3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380A67-C2E6-463D-BDA3-38E94EC872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46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i="0"/>
            </a:lvl1pPr>
          </a:lstStyle>
          <a:p>
            <a:pPr>
              <a:defRPr/>
            </a:pPr>
            <a:endParaRPr lang="en-US"/>
          </a:p>
        </p:txBody>
      </p:sp>
      <p:sp>
        <p:nvSpPr>
          <p:cNvPr id="4546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i="0"/>
            </a:lvl1pPr>
          </a:lstStyle>
          <a:p>
            <a:pPr>
              <a:defRPr/>
            </a:pPr>
            <a:endParaRPr lang="en-US"/>
          </a:p>
        </p:txBody>
      </p:sp>
      <p:sp>
        <p:nvSpPr>
          <p:cNvPr id="4546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i="0"/>
            </a:lvl1pPr>
          </a:lstStyle>
          <a:p>
            <a:pPr>
              <a:defRPr/>
            </a:pPr>
            <a:fld id="{D29EF7BD-26BD-4F69-BCCD-9A89439F55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20" r:id="rId2"/>
    <p:sldLayoutId id="2147483819" r:id="rId3"/>
    <p:sldLayoutId id="2147483818" r:id="rId4"/>
    <p:sldLayoutId id="2147483817" r:id="rId5"/>
    <p:sldLayoutId id="2147483816" r:id="rId6"/>
    <p:sldLayoutId id="2147483815" r:id="rId7"/>
    <p:sldLayoutId id="2147483814" r:id="rId8"/>
    <p:sldLayoutId id="2147483813" r:id="rId9"/>
    <p:sldLayoutId id="2147483812" r:id="rId10"/>
    <p:sldLayoutId id="2147483811" r:id="rId11"/>
    <p:sldLayoutId id="2147483810" r:id="rId12"/>
    <p:sldLayoutId id="214748380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audio" Target="file:///D:\D\Bo%5e'%20t0an\toan%20pro\GADT\LICH%20SU\lich%20su%20BHDTN&#272;L2\Tndl(d~1.wma" TargetMode="External"/><Relationship Id="rId5" Type="http://schemas.openxmlformats.org/officeDocument/2006/relationships/image" Target="../media/image21.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video" Target="file:///D:\D\Bo%5e'%20t0an\toan%20pro\GADT\LICH%20SU\lich%20su%20BHDTN&#272;L2\Movie.wmv" TargetMode="Externa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oleObject1.bin"/><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5.gif"/><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693319"/>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LỊCH SỬ LỚP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10</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10</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a:t>
            </a: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28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rPr>
              <a:t>BÁC HỒ ĐỌC TUYÊN NGÔN ĐỘC LẬP</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2291" name="WordArt 11"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2"/>
                  <a:srcRect/>
                  <a:tile tx="0" ty="0" sx="100000" sy="100000" flip="none" algn="tl"/>
                </a:blipFill>
                <a:latin typeface="Times New Roman"/>
                <a:cs typeface="Times New Roman"/>
              </a:rPr>
              <a:t>BÁC HỒ ĐỌC TUYÊN NGÔN ĐỘC LẬP</a:t>
            </a:r>
          </a:p>
        </p:txBody>
      </p:sp>
      <p:sp>
        <p:nvSpPr>
          <p:cNvPr id="12292" name="Text Box 13"/>
          <p:cNvSpPr txBox="1">
            <a:spLocks noChangeArrowheads="1"/>
          </p:cNvSpPr>
          <p:nvPr/>
        </p:nvSpPr>
        <p:spPr bwMode="auto">
          <a:xfrm>
            <a:off x="2146300" y="141288"/>
            <a:ext cx="5778500" cy="517525"/>
          </a:xfrm>
          <a:prstGeom prst="rect">
            <a:avLst/>
          </a:prstGeom>
          <a:noFill/>
          <a:ln w="9525">
            <a:noFill/>
            <a:miter lim="800000"/>
            <a:headEnd/>
            <a:tailEnd/>
          </a:ln>
        </p:spPr>
        <p:txBody>
          <a:bodyPr>
            <a:spAutoFit/>
          </a:bodyPr>
          <a:lstStyle/>
          <a:p>
            <a:pPr eaLnBrk="1" hangingPunct="1"/>
            <a:r>
              <a:rPr lang="en-US" sz="2800" i="0">
                <a:solidFill>
                  <a:schemeClr val="bg1"/>
                </a:solidFill>
                <a:latin typeface="Times New Roman" pitchFamily="18" charset="0"/>
              </a:rPr>
              <a:t>Thứ hai ngày 22 tháng 10 năm 2012</a:t>
            </a:r>
          </a:p>
        </p:txBody>
      </p:sp>
      <p:sp>
        <p:nvSpPr>
          <p:cNvPr id="221198" name="Text Box 14"/>
          <p:cNvSpPr txBox="1">
            <a:spLocks noChangeArrowheads="1"/>
          </p:cNvSpPr>
          <p:nvPr/>
        </p:nvSpPr>
        <p:spPr bwMode="auto">
          <a:xfrm>
            <a:off x="1828800" y="1371600"/>
            <a:ext cx="3733800" cy="6413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3600" i="0" dirty="0">
                <a:solidFill>
                  <a:srgbClr val="FF0000"/>
                </a:solidFill>
                <a:latin typeface="VNI-Times" pitchFamily="2" charset="0"/>
              </a:rPr>
              <a:t>HOẠT ĐỘNG 3</a:t>
            </a:r>
          </a:p>
        </p:txBody>
      </p:sp>
      <p:pic>
        <p:nvPicPr>
          <p:cNvPr id="221199" name="Picture 15" descr="280806ngochungcodoquockhanh"/>
          <p:cNvPicPr>
            <a:picLocks noChangeAspect="1" noChangeArrowheads="1" noCrop="1"/>
          </p:cNvPicPr>
          <p:nvPr/>
        </p:nvPicPr>
        <p:blipFill>
          <a:blip r:embed="rId3"/>
          <a:srcRect/>
          <a:stretch>
            <a:fillRect/>
          </a:stretch>
        </p:blipFill>
        <p:spPr bwMode="auto">
          <a:xfrm>
            <a:off x="7924800" y="1219200"/>
            <a:ext cx="1219200" cy="762000"/>
          </a:xfrm>
          <a:prstGeom prst="rect">
            <a:avLst/>
          </a:prstGeom>
          <a:noFill/>
          <a:ln w="9525">
            <a:noFill/>
            <a:miter lim="800000"/>
            <a:headEnd/>
            <a:tailEnd/>
          </a:ln>
        </p:spPr>
      </p:pic>
      <p:sp>
        <p:nvSpPr>
          <p:cNvPr id="221200" name="Text Box 16"/>
          <p:cNvSpPr txBox="1">
            <a:spLocks noChangeArrowheads="1"/>
          </p:cNvSpPr>
          <p:nvPr/>
        </p:nvSpPr>
        <p:spPr bwMode="auto">
          <a:xfrm>
            <a:off x="457200" y="2438400"/>
            <a:ext cx="8382000" cy="2043113"/>
          </a:xfrm>
          <a:prstGeom prst="rect">
            <a:avLst/>
          </a:prstGeom>
          <a:noFill/>
          <a:ln w="9525">
            <a:noFill/>
            <a:miter lim="800000"/>
            <a:headEnd/>
            <a:tailEnd/>
          </a:ln>
        </p:spPr>
        <p:txBody>
          <a:bodyPr>
            <a:spAutoFit/>
          </a:bodyPr>
          <a:lstStyle/>
          <a:p>
            <a:pPr algn="ctr"/>
            <a:r>
              <a:rPr lang="en-US" sz="3200" i="0">
                <a:solidFill>
                  <a:srgbClr val="CC3300"/>
                </a:solidFill>
                <a:latin typeface="Times New Roman" pitchFamily="18" charset="0"/>
              </a:rPr>
              <a:t>NỘI DUNG CHÍNH CỦA HAI ĐOẠN TRÍCH </a:t>
            </a:r>
          </a:p>
          <a:p>
            <a:pPr algn="ctr"/>
            <a:r>
              <a:rPr lang="en-US" sz="3200" i="0">
                <a:solidFill>
                  <a:srgbClr val="CC3300"/>
                </a:solidFill>
                <a:latin typeface="Times New Roman" pitchFamily="18" charset="0"/>
              </a:rPr>
              <a:t>TRONG BẢN TUYÊN NGÔN ĐỘC LẬP ? </a:t>
            </a:r>
          </a:p>
          <a:p>
            <a:pPr algn="ctr"/>
            <a:endParaRPr lang="en-US" sz="3200" i="0">
              <a:solidFill>
                <a:srgbClr val="CC3300"/>
              </a:solidFill>
              <a:latin typeface="Times New Roman" pitchFamily="18" charset="0"/>
            </a:endParaRPr>
          </a:p>
        </p:txBody>
      </p:sp>
      <p:pic>
        <p:nvPicPr>
          <p:cNvPr id="221201" name="Picture 17" descr="Picture3"/>
          <p:cNvPicPr>
            <a:picLocks noChangeAspect="1" noChangeArrowheads="1"/>
          </p:cNvPicPr>
          <p:nvPr/>
        </p:nvPicPr>
        <p:blipFill>
          <a:blip r:embed="rId4"/>
          <a:srcRect/>
          <a:stretch>
            <a:fillRect/>
          </a:stretch>
        </p:blipFill>
        <p:spPr bwMode="auto">
          <a:xfrm>
            <a:off x="3200400" y="3962400"/>
            <a:ext cx="2895600" cy="1905000"/>
          </a:xfrm>
          <a:prstGeom prst="rect">
            <a:avLst/>
          </a:prstGeom>
          <a:noFill/>
          <a:ln w="9525">
            <a:noFill/>
            <a:miter lim="800000"/>
            <a:headEnd/>
            <a:tailEnd/>
          </a:ln>
        </p:spPr>
      </p:pic>
      <p:pic>
        <p:nvPicPr>
          <p:cNvPr id="221202" name="Picture 18" descr="Picture11"/>
          <p:cNvPicPr>
            <a:picLocks noChangeAspect="1" noChangeArrowheads="1" noCrop="1"/>
          </p:cNvPicPr>
          <p:nvPr/>
        </p:nvPicPr>
        <p:blipFill>
          <a:blip r:embed="rId5"/>
          <a:srcRect/>
          <a:stretch>
            <a:fillRect/>
          </a:stretch>
        </p:blipFill>
        <p:spPr bwMode="auto">
          <a:xfrm rot="-1283156">
            <a:off x="4481513" y="5259388"/>
            <a:ext cx="762000" cy="15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1198"/>
                                        </p:tgtEl>
                                        <p:attrNameLst>
                                          <p:attrName>style.visibility</p:attrName>
                                        </p:attrNameLst>
                                      </p:cBhvr>
                                      <p:to>
                                        <p:strVal val="visible"/>
                                      </p:to>
                                    </p:set>
                                    <p:anim calcmode="lin" valueType="num">
                                      <p:cBhvr additive="base">
                                        <p:cTn id="7" dur="500" fill="hold"/>
                                        <p:tgtEl>
                                          <p:spTgt spid="221198"/>
                                        </p:tgtEl>
                                        <p:attrNameLst>
                                          <p:attrName>ppt_x</p:attrName>
                                        </p:attrNameLst>
                                      </p:cBhvr>
                                      <p:tavLst>
                                        <p:tav tm="0">
                                          <p:val>
                                            <p:strVal val="0-#ppt_w/2"/>
                                          </p:val>
                                        </p:tav>
                                        <p:tav tm="100000">
                                          <p:val>
                                            <p:strVal val="#ppt_x"/>
                                          </p:val>
                                        </p:tav>
                                      </p:tavLst>
                                    </p:anim>
                                    <p:anim calcmode="lin" valueType="num">
                                      <p:cBhvr additive="base">
                                        <p:cTn id="8" dur="500" fill="hold"/>
                                        <p:tgtEl>
                                          <p:spTgt spid="221198"/>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21199"/>
                                        </p:tgtEl>
                                        <p:attrNameLst>
                                          <p:attrName>style.visibility</p:attrName>
                                        </p:attrNameLst>
                                      </p:cBhvr>
                                      <p:to>
                                        <p:strVal val="visible"/>
                                      </p:to>
                                    </p:se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221200"/>
                                        </p:tgtEl>
                                        <p:attrNameLst>
                                          <p:attrName>style.visibility</p:attrName>
                                        </p:attrNameLst>
                                      </p:cBhvr>
                                      <p:to>
                                        <p:strVal val="visible"/>
                                      </p:to>
                                    </p:set>
                                    <p:anim calcmode="lin" valueType="num">
                                      <p:cBhvr additive="base">
                                        <p:cTn id="14" dur="500" fill="hold"/>
                                        <p:tgtEl>
                                          <p:spTgt spid="221200"/>
                                        </p:tgtEl>
                                        <p:attrNameLst>
                                          <p:attrName>ppt_x</p:attrName>
                                        </p:attrNameLst>
                                      </p:cBhvr>
                                      <p:tavLst>
                                        <p:tav tm="0">
                                          <p:val>
                                            <p:strVal val="0-#ppt_w/2"/>
                                          </p:val>
                                        </p:tav>
                                        <p:tav tm="100000">
                                          <p:val>
                                            <p:strVal val="#ppt_x"/>
                                          </p:val>
                                        </p:tav>
                                      </p:tavLst>
                                    </p:anim>
                                    <p:anim calcmode="lin" valueType="num">
                                      <p:cBhvr additive="base">
                                        <p:cTn id="15" dur="500" fill="hold"/>
                                        <p:tgtEl>
                                          <p:spTgt spid="221200"/>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2212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1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animBg="1"/>
      <p:bldP spid="2212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9"/>
          <p:cNvSpPr>
            <a:spLocks noChangeArrowheads="1"/>
          </p:cNvSpPr>
          <p:nvPr/>
        </p:nvSpPr>
        <p:spPr bwMode="auto">
          <a:xfrm>
            <a:off x="0" y="990600"/>
            <a:ext cx="9144000" cy="6629400"/>
          </a:xfrm>
          <a:prstGeom prst="horizontalScroll">
            <a:avLst>
              <a:gd name="adj" fmla="val 12500"/>
            </a:avLst>
          </a:prstGeom>
          <a:solidFill>
            <a:schemeClr val="accent1"/>
          </a:solidFill>
          <a:ln w="12700" cap="sq">
            <a:solidFill>
              <a:schemeClr val="tx1"/>
            </a:solidFill>
            <a:round/>
            <a:headEnd type="none" w="sm" len="sm"/>
            <a:tailEnd type="none" w="sm" len="sm"/>
          </a:ln>
        </p:spPr>
        <p:txBody>
          <a:bodyPr wrap="none" anchor="ctr"/>
          <a:lstStyle/>
          <a:p>
            <a:endParaRPr lang="en-GB"/>
          </a:p>
        </p:txBody>
      </p:sp>
      <p:sp>
        <p:nvSpPr>
          <p:cNvPr id="13315" name="Text Box 5"/>
          <p:cNvSpPr txBox="1">
            <a:spLocks noChangeArrowheads="1"/>
          </p:cNvSpPr>
          <p:nvPr/>
        </p:nvSpPr>
        <p:spPr bwMode="auto">
          <a:xfrm>
            <a:off x="533400" y="533400"/>
            <a:ext cx="7848600" cy="396875"/>
          </a:xfrm>
          <a:prstGeom prst="rect">
            <a:avLst/>
          </a:prstGeom>
          <a:noFill/>
          <a:ln w="12700" cap="sq">
            <a:noFill/>
            <a:miter lim="800000"/>
            <a:headEnd type="none" w="sm" len="sm"/>
            <a:tailEnd type="none" w="sm" len="sm"/>
          </a:ln>
        </p:spPr>
        <p:txBody>
          <a:bodyPr>
            <a:spAutoFit/>
          </a:bodyPr>
          <a:lstStyle/>
          <a:p>
            <a:endParaRPr lang="en-GB" sz="2000" b="0" i="0"/>
          </a:p>
        </p:txBody>
      </p:sp>
      <p:sp>
        <p:nvSpPr>
          <p:cNvPr id="202758" name="Text Box 6"/>
          <p:cNvSpPr txBox="1">
            <a:spLocks noChangeArrowheads="1"/>
          </p:cNvSpPr>
          <p:nvPr/>
        </p:nvSpPr>
        <p:spPr bwMode="auto">
          <a:xfrm>
            <a:off x="914400" y="1836738"/>
            <a:ext cx="7772400" cy="4473575"/>
          </a:xfrm>
          <a:prstGeom prst="rect">
            <a:avLst/>
          </a:prstGeom>
          <a:solidFill>
            <a:schemeClr val="tx2"/>
          </a:solidFill>
          <a:ln w="12700" cap="sq">
            <a:noFill/>
            <a:miter lim="800000"/>
            <a:headEnd type="none" w="sm" len="sm"/>
            <a:tailEnd type="none" w="sm" len="sm"/>
          </a:ln>
        </p:spPr>
        <p:txBody>
          <a:bodyPr>
            <a:spAutoFit/>
          </a:bodyPr>
          <a:lstStyle/>
          <a:p>
            <a:r>
              <a:rPr lang="en-US" sz="2000" b="0" i="0"/>
              <a:t>           </a:t>
            </a:r>
            <a:r>
              <a:rPr lang="en-US" i="0">
                <a:solidFill>
                  <a:srgbClr val="FF0000"/>
                </a:solidFill>
              </a:rPr>
              <a:t>“  Hỡi đồng bào cả nước,</a:t>
            </a:r>
          </a:p>
          <a:p>
            <a:r>
              <a:rPr lang="en-US" i="0">
                <a:solidFill>
                  <a:srgbClr val="FF0000"/>
                </a:solidFill>
              </a:rPr>
              <a:t>          Tất cả mọi người đều sinh ra có quyền bình đẳng.Tạo hóa cho họ những quyền không ai có thể xâm phạm được ; trong những quyền ấy, có quyền được sống, quyền tự do và quyền mưu cầu hạnh phúc….” </a:t>
            </a:r>
          </a:p>
          <a:p>
            <a:r>
              <a:rPr lang="en-US" i="0">
                <a:solidFill>
                  <a:srgbClr val="FF0000"/>
                </a:solidFill>
              </a:rPr>
              <a:t>    “ Nước Việt Nam có quyền hưởng tự do và độc lập, và sự thật đã thành một nước tự do độc lập. Toàn thể dân tộc Việt Nam quyết đem tất cả tinh thần và lực lượng, tính mạng và của cải để giữ vững quyền tự do, độc lập ấy .”</a:t>
            </a:r>
          </a:p>
        </p:txBody>
      </p:sp>
      <p:sp>
        <p:nvSpPr>
          <p:cNvPr id="13317" name="Rectangle 13"/>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3318" name="WordArt 14"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3"/>
                  <a:srcRect/>
                  <a:tile tx="0" ty="0" sx="100000" sy="100000" flip="none" algn="tl"/>
                </a:blipFill>
                <a:latin typeface="Times New Roman"/>
                <a:cs typeface="Times New Roman"/>
              </a:rPr>
              <a:t>BÁC HỒ ĐỌC TUYÊN NGÔN ĐỘC LẬP</a:t>
            </a:r>
          </a:p>
        </p:txBody>
      </p:sp>
      <p:pic>
        <p:nvPicPr>
          <p:cNvPr id="202767" name="Picture 15" descr="tndl 2"/>
          <p:cNvPicPr>
            <a:picLocks noChangeAspect="1" noChangeArrowheads="1"/>
          </p:cNvPicPr>
          <p:nvPr/>
        </p:nvPicPr>
        <p:blipFill>
          <a:blip r:embed="rId4"/>
          <a:srcRect/>
          <a:stretch>
            <a:fillRect/>
          </a:stretch>
        </p:blipFill>
        <p:spPr bwMode="auto">
          <a:xfrm>
            <a:off x="609600" y="1295400"/>
            <a:ext cx="1066800" cy="1447800"/>
          </a:xfrm>
          <a:prstGeom prst="rect">
            <a:avLst/>
          </a:prstGeom>
          <a:noFill/>
          <a:ln w="76200" cmpd="tri">
            <a:solidFill>
              <a:srgbClr val="000000"/>
            </a:solidFill>
            <a:miter lim="800000"/>
            <a:headEnd/>
            <a:tailEnd/>
          </a:ln>
        </p:spPr>
      </p:pic>
      <p:sp>
        <p:nvSpPr>
          <p:cNvPr id="202769" name="Text Box 17"/>
          <p:cNvSpPr txBox="1">
            <a:spLocks noChangeArrowheads="1"/>
          </p:cNvSpPr>
          <p:nvPr/>
        </p:nvSpPr>
        <p:spPr bwMode="auto">
          <a:xfrm>
            <a:off x="1828800" y="1219200"/>
            <a:ext cx="6934200" cy="469900"/>
          </a:xfrm>
          <a:prstGeom prst="rect">
            <a:avLst/>
          </a:prstGeom>
          <a:solidFill>
            <a:srgbClr val="00FF00"/>
          </a:solidFill>
          <a:ln w="12700" cap="sq">
            <a:solidFill>
              <a:srgbClr val="FFFFCC"/>
            </a:solidFill>
            <a:miter lim="800000"/>
            <a:headEnd type="none" w="sm" len="sm"/>
            <a:tailEnd type="none" w="sm" len="sm"/>
          </a:ln>
        </p:spPr>
        <p:txBody>
          <a:bodyPr>
            <a:spAutoFit/>
          </a:bodyPr>
          <a:lstStyle/>
          <a:p>
            <a:r>
              <a:rPr lang="en-US" b="0" i="0">
                <a:solidFill>
                  <a:srgbClr val="CC3300"/>
                </a:solidFill>
                <a:latin typeface="Times New Roman" pitchFamily="18" charset="0"/>
              </a:rPr>
              <a:t>Lắng nghe 2 đoạn trích trong bản Tuyên ngôn Độc lập</a:t>
            </a:r>
          </a:p>
        </p:txBody>
      </p:sp>
      <p:pic>
        <p:nvPicPr>
          <p:cNvPr id="13" name="Tndl(d~1.wma">
            <a:hlinkClick r:id="" action="ppaction://media"/>
          </p:cNvPr>
          <p:cNvPicPr>
            <a:picLocks noRot="1" noChangeAspect="1"/>
          </p:cNvPicPr>
          <p:nvPr>
            <a:audioFile r:link="rId1"/>
          </p:nvPr>
        </p:nvPicPr>
        <p:blipFill>
          <a:blip r:embed="rId5"/>
          <a:srcRect/>
          <a:stretch>
            <a:fillRect/>
          </a:stretch>
        </p:blipFill>
        <p:spPr bwMode="auto">
          <a:xfrm>
            <a:off x="609600" y="24384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2769"/>
                                        </p:tgtEl>
                                        <p:attrNameLst>
                                          <p:attrName>style.visibility</p:attrName>
                                        </p:attrNameLst>
                                      </p:cBhvr>
                                      <p:to>
                                        <p:strVal val="visible"/>
                                      </p:to>
                                    </p:set>
                                    <p:animEffect transition="in" filter="wedge">
                                      <p:cBhvr>
                                        <p:cTn id="7" dur="2000"/>
                                        <p:tgtEl>
                                          <p:spTgt spid="20276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02758">
                                            <p:bg/>
                                          </p:spTgt>
                                        </p:tgtEl>
                                        <p:attrNameLst>
                                          <p:attrName>style.visibility</p:attrName>
                                        </p:attrNameLst>
                                      </p:cBhvr>
                                      <p:to>
                                        <p:strVal val="visible"/>
                                      </p:to>
                                    </p:set>
                                    <p:anim calcmode="lin" valueType="num">
                                      <p:cBhvr additive="base">
                                        <p:cTn id="10" dur="500" fill="hold"/>
                                        <p:tgtEl>
                                          <p:spTgt spid="202758">
                                            <p:bg/>
                                          </p:spTgt>
                                        </p:tgtEl>
                                        <p:attrNameLst>
                                          <p:attrName>ppt_x</p:attrName>
                                        </p:attrNameLst>
                                      </p:cBhvr>
                                      <p:tavLst>
                                        <p:tav tm="0">
                                          <p:val>
                                            <p:strVal val="0-#ppt_w/2"/>
                                          </p:val>
                                        </p:tav>
                                        <p:tav tm="100000">
                                          <p:val>
                                            <p:strVal val="#ppt_x"/>
                                          </p:val>
                                        </p:tav>
                                      </p:tavLst>
                                    </p:anim>
                                    <p:anim calcmode="lin" valueType="num">
                                      <p:cBhvr additive="base">
                                        <p:cTn id="11" dur="500" fill="hold"/>
                                        <p:tgtEl>
                                          <p:spTgt spid="202758">
                                            <p:bg/>
                                          </p:spTgt>
                                        </p:tgtEl>
                                        <p:attrNameLst>
                                          <p:attrName>ppt_y</p:attrName>
                                        </p:attrNameLst>
                                      </p:cBhvr>
                                      <p:tavLst>
                                        <p:tav tm="0">
                                          <p:val>
                                            <p:strVal val="#ppt_y"/>
                                          </p:val>
                                        </p:tav>
                                        <p:tav tm="100000">
                                          <p:val>
                                            <p:strVal val="#ppt_y"/>
                                          </p:val>
                                        </p:tav>
                                      </p:tavLst>
                                    </p:anim>
                                  </p:childTnLst>
                                </p:cTn>
                              </p:par>
                              <p:par>
                                <p:cTn id="12" presetID="8" presetClass="entr" presetSubtype="16" fill="hold" nodeType="withEffect">
                                  <p:stCondLst>
                                    <p:cond delay="0"/>
                                  </p:stCondLst>
                                  <p:childTnLst>
                                    <p:set>
                                      <p:cBhvr>
                                        <p:cTn id="13" dur="1" fill="hold">
                                          <p:stCondLst>
                                            <p:cond delay="0"/>
                                          </p:stCondLst>
                                        </p:cTn>
                                        <p:tgtEl>
                                          <p:spTgt spid="202767"/>
                                        </p:tgtEl>
                                        <p:attrNameLst>
                                          <p:attrName>style.visibility</p:attrName>
                                        </p:attrNameLst>
                                      </p:cBhvr>
                                      <p:to>
                                        <p:strVal val="visible"/>
                                      </p:to>
                                    </p:set>
                                    <p:animEffect transition="in" filter="diamond(in)">
                                      <p:cBhvr>
                                        <p:cTn id="14" dur="2000"/>
                                        <p:tgtEl>
                                          <p:spTgt spid="202767"/>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202758">
                                            <p:txEl>
                                              <p:pRg st="0" end="0"/>
                                            </p:txEl>
                                          </p:spTgt>
                                        </p:tgtEl>
                                        <p:attrNameLst>
                                          <p:attrName>style.visibility</p:attrName>
                                        </p:attrNameLst>
                                      </p:cBhvr>
                                      <p:to>
                                        <p:strVal val="visible"/>
                                      </p:to>
                                    </p:set>
                                    <p:anim calcmode="lin" valueType="num">
                                      <p:cBhvr>
                                        <p:cTn id="19" dur="3000" fill="hold"/>
                                        <p:tgtEl>
                                          <p:spTgt spid="202758">
                                            <p:txEl>
                                              <p:pRg st="0" end="0"/>
                                            </p:txEl>
                                          </p:spTgt>
                                        </p:tgtEl>
                                        <p:attrNameLst>
                                          <p:attrName>ppt_w</p:attrName>
                                        </p:attrNameLst>
                                      </p:cBhvr>
                                      <p:tavLst>
                                        <p:tav tm="0">
                                          <p:val>
                                            <p:fltVal val="0"/>
                                          </p:val>
                                        </p:tav>
                                        <p:tav tm="100000">
                                          <p:val>
                                            <p:strVal val="#ppt_w"/>
                                          </p:val>
                                        </p:tav>
                                      </p:tavLst>
                                    </p:anim>
                                    <p:anim calcmode="lin" valueType="num">
                                      <p:cBhvr>
                                        <p:cTn id="20" dur="3000" fill="hold"/>
                                        <p:tgtEl>
                                          <p:spTgt spid="202758">
                                            <p:txEl>
                                              <p:pRg st="0" end="0"/>
                                            </p:txEl>
                                          </p:spTgt>
                                        </p:tgtEl>
                                        <p:attrNameLst>
                                          <p:attrName>ppt_h</p:attrName>
                                        </p:attrNameLst>
                                      </p:cBhvr>
                                      <p:tavLst>
                                        <p:tav tm="0">
                                          <p:val>
                                            <p:fltVal val="0"/>
                                          </p:val>
                                        </p:tav>
                                        <p:tav tm="100000">
                                          <p:val>
                                            <p:strVal val="#ppt_h"/>
                                          </p:val>
                                        </p:tav>
                                      </p:tavLst>
                                    </p:anim>
                                    <p:anim calcmode="lin" valueType="num">
                                      <p:cBhvr>
                                        <p:cTn id="21" dur="3000" fill="hold"/>
                                        <p:tgtEl>
                                          <p:spTgt spid="202758">
                                            <p:txEl>
                                              <p:pRg st="0" end="0"/>
                                            </p:txEl>
                                          </p:spTgt>
                                        </p:tgtEl>
                                        <p:attrNameLst>
                                          <p:attrName>style.rotation</p:attrName>
                                        </p:attrNameLst>
                                      </p:cBhvr>
                                      <p:tavLst>
                                        <p:tav tm="0">
                                          <p:val>
                                            <p:fltVal val="90"/>
                                          </p:val>
                                        </p:tav>
                                        <p:tav tm="100000">
                                          <p:val>
                                            <p:fltVal val="0"/>
                                          </p:val>
                                        </p:tav>
                                      </p:tavLst>
                                    </p:anim>
                                    <p:animEffect transition="in" filter="fade">
                                      <p:cBhvr>
                                        <p:cTn id="22" dur="3000"/>
                                        <p:tgtEl>
                                          <p:spTgt spid="202758">
                                            <p:txEl>
                                              <p:pRg st="0" end="0"/>
                                            </p:txEl>
                                          </p:spTgt>
                                        </p:tgtEl>
                                      </p:cBhvr>
                                    </p:animEffect>
                                  </p:childTnLst>
                                </p:cTn>
                              </p:par>
                              <p:par>
                                <p:cTn id="23" presetID="1" presetClass="mediacall" presetSubtype="0" fill="hold" nodeType="withEffect">
                                  <p:stCondLst>
                                    <p:cond delay="0"/>
                                  </p:stCondLst>
                                  <p:childTnLst>
                                    <p:cmd type="call" cmd="playFrom(0.0)">
                                      <p:cBhvr>
                                        <p:cTn id="24" dur="45232" fill="hold"/>
                                        <p:tgtEl>
                                          <p:spTgt spid="13"/>
                                        </p:tgtEl>
                                      </p:cBhvr>
                                    </p:cmd>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202758">
                                            <p:txEl>
                                              <p:pRg st="1" end="1"/>
                                            </p:txEl>
                                          </p:spTgt>
                                        </p:tgtEl>
                                        <p:attrNameLst>
                                          <p:attrName>style.visibility</p:attrName>
                                        </p:attrNameLst>
                                      </p:cBhvr>
                                      <p:to>
                                        <p:strVal val="visible"/>
                                      </p:to>
                                    </p:set>
                                    <p:anim calcmode="lin" valueType="num">
                                      <p:cBhvr>
                                        <p:cTn id="27" dur="2000" fill="hold"/>
                                        <p:tgtEl>
                                          <p:spTgt spid="202758">
                                            <p:txEl>
                                              <p:pRg st="1" end="1"/>
                                            </p:txEl>
                                          </p:spTgt>
                                        </p:tgtEl>
                                        <p:attrNameLst>
                                          <p:attrName>ppt_w</p:attrName>
                                        </p:attrNameLst>
                                      </p:cBhvr>
                                      <p:tavLst>
                                        <p:tav tm="0">
                                          <p:val>
                                            <p:fltVal val="0"/>
                                          </p:val>
                                        </p:tav>
                                        <p:tav tm="100000">
                                          <p:val>
                                            <p:strVal val="#ppt_w"/>
                                          </p:val>
                                        </p:tav>
                                      </p:tavLst>
                                    </p:anim>
                                    <p:anim calcmode="lin" valueType="num">
                                      <p:cBhvr>
                                        <p:cTn id="28" dur="2000" fill="hold"/>
                                        <p:tgtEl>
                                          <p:spTgt spid="202758">
                                            <p:txEl>
                                              <p:pRg st="1" end="1"/>
                                            </p:txEl>
                                          </p:spTgt>
                                        </p:tgtEl>
                                        <p:attrNameLst>
                                          <p:attrName>ppt_h</p:attrName>
                                        </p:attrNameLst>
                                      </p:cBhvr>
                                      <p:tavLst>
                                        <p:tav tm="0">
                                          <p:val>
                                            <p:fltVal val="0"/>
                                          </p:val>
                                        </p:tav>
                                        <p:tav tm="100000">
                                          <p:val>
                                            <p:strVal val="#ppt_h"/>
                                          </p:val>
                                        </p:tav>
                                      </p:tavLst>
                                    </p:anim>
                                    <p:anim calcmode="lin" valueType="num">
                                      <p:cBhvr>
                                        <p:cTn id="29" dur="2000" fill="hold"/>
                                        <p:tgtEl>
                                          <p:spTgt spid="202758">
                                            <p:txEl>
                                              <p:pRg st="1" end="1"/>
                                            </p:txEl>
                                          </p:spTgt>
                                        </p:tgtEl>
                                        <p:attrNameLst>
                                          <p:attrName>style.rotation</p:attrName>
                                        </p:attrNameLst>
                                      </p:cBhvr>
                                      <p:tavLst>
                                        <p:tav tm="0">
                                          <p:val>
                                            <p:fltVal val="90"/>
                                          </p:val>
                                        </p:tav>
                                        <p:tav tm="100000">
                                          <p:val>
                                            <p:fltVal val="0"/>
                                          </p:val>
                                        </p:tav>
                                      </p:tavLst>
                                    </p:anim>
                                    <p:animEffect transition="in" filter="fade">
                                      <p:cBhvr>
                                        <p:cTn id="30" dur="2000"/>
                                        <p:tgtEl>
                                          <p:spTgt spid="202758">
                                            <p:txEl>
                                              <p:pRg st="1" end="1"/>
                                            </p:txEl>
                                          </p:spTgt>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202758">
                                            <p:txEl>
                                              <p:pRg st="2" end="2"/>
                                            </p:txEl>
                                          </p:spTgt>
                                        </p:tgtEl>
                                        <p:attrNameLst>
                                          <p:attrName>style.visibility</p:attrName>
                                        </p:attrNameLst>
                                      </p:cBhvr>
                                      <p:to>
                                        <p:strVal val="visible"/>
                                      </p:to>
                                    </p:set>
                                    <p:anim calcmode="lin" valueType="num">
                                      <p:cBhvr>
                                        <p:cTn id="33" dur="2000" fill="hold"/>
                                        <p:tgtEl>
                                          <p:spTgt spid="202758">
                                            <p:txEl>
                                              <p:pRg st="2" end="2"/>
                                            </p:txEl>
                                          </p:spTgt>
                                        </p:tgtEl>
                                        <p:attrNameLst>
                                          <p:attrName>ppt_w</p:attrName>
                                        </p:attrNameLst>
                                      </p:cBhvr>
                                      <p:tavLst>
                                        <p:tav tm="0">
                                          <p:val>
                                            <p:fltVal val="0"/>
                                          </p:val>
                                        </p:tav>
                                        <p:tav tm="100000">
                                          <p:val>
                                            <p:strVal val="#ppt_w"/>
                                          </p:val>
                                        </p:tav>
                                      </p:tavLst>
                                    </p:anim>
                                    <p:anim calcmode="lin" valueType="num">
                                      <p:cBhvr>
                                        <p:cTn id="34" dur="2000" fill="hold"/>
                                        <p:tgtEl>
                                          <p:spTgt spid="202758">
                                            <p:txEl>
                                              <p:pRg st="2" end="2"/>
                                            </p:txEl>
                                          </p:spTgt>
                                        </p:tgtEl>
                                        <p:attrNameLst>
                                          <p:attrName>ppt_h</p:attrName>
                                        </p:attrNameLst>
                                      </p:cBhvr>
                                      <p:tavLst>
                                        <p:tav tm="0">
                                          <p:val>
                                            <p:fltVal val="0"/>
                                          </p:val>
                                        </p:tav>
                                        <p:tav tm="100000">
                                          <p:val>
                                            <p:strVal val="#ppt_h"/>
                                          </p:val>
                                        </p:tav>
                                      </p:tavLst>
                                    </p:anim>
                                    <p:anim calcmode="lin" valueType="num">
                                      <p:cBhvr>
                                        <p:cTn id="35" dur="2000" fill="hold"/>
                                        <p:tgtEl>
                                          <p:spTgt spid="202758">
                                            <p:txEl>
                                              <p:pRg st="2" end="2"/>
                                            </p:txEl>
                                          </p:spTgt>
                                        </p:tgtEl>
                                        <p:attrNameLst>
                                          <p:attrName>style.rotation</p:attrName>
                                        </p:attrNameLst>
                                      </p:cBhvr>
                                      <p:tavLst>
                                        <p:tav tm="0">
                                          <p:val>
                                            <p:fltVal val="90"/>
                                          </p:val>
                                        </p:tav>
                                        <p:tav tm="100000">
                                          <p:val>
                                            <p:fltVal val="0"/>
                                          </p:val>
                                        </p:tav>
                                      </p:tavLst>
                                    </p:anim>
                                    <p:animEffect transition="in" filter="fade">
                                      <p:cBhvr>
                                        <p:cTn id="36" dur="2000"/>
                                        <p:tgtEl>
                                          <p:spTgt spid="2027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202758" grpId="0" build="allAtOnce" animBg="1"/>
      <p:bldP spid="2027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4339" name="WordArt 3"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2"/>
                  <a:srcRect/>
                  <a:tile tx="0" ty="0" sx="100000" sy="100000" flip="none" algn="tl"/>
                </a:blipFill>
                <a:latin typeface="Times New Roman"/>
                <a:cs typeface="Times New Roman"/>
              </a:rPr>
              <a:t>BÁC HỒ ĐỌC TUYÊN NGÔN ĐỘC LẬP</a:t>
            </a:r>
          </a:p>
        </p:txBody>
      </p:sp>
      <p:sp>
        <p:nvSpPr>
          <p:cNvPr id="441349" name="Text Box 5"/>
          <p:cNvSpPr txBox="1">
            <a:spLocks noChangeArrowheads="1"/>
          </p:cNvSpPr>
          <p:nvPr/>
        </p:nvSpPr>
        <p:spPr bwMode="auto">
          <a:xfrm>
            <a:off x="1828800" y="1371600"/>
            <a:ext cx="3733800" cy="6413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3600" i="0" dirty="0">
                <a:solidFill>
                  <a:srgbClr val="FF0000"/>
                </a:solidFill>
                <a:latin typeface="VNI-Times" pitchFamily="2" charset="0"/>
              </a:rPr>
              <a:t>HOẠT ĐỘNG 3</a:t>
            </a:r>
          </a:p>
        </p:txBody>
      </p:sp>
      <p:pic>
        <p:nvPicPr>
          <p:cNvPr id="441350" name="Picture 6" descr="280806ngochungcodoquockhanh"/>
          <p:cNvPicPr>
            <a:picLocks noChangeAspect="1" noChangeArrowheads="1" noCrop="1"/>
          </p:cNvPicPr>
          <p:nvPr/>
        </p:nvPicPr>
        <p:blipFill>
          <a:blip r:embed="rId3"/>
          <a:srcRect/>
          <a:stretch>
            <a:fillRect/>
          </a:stretch>
        </p:blipFill>
        <p:spPr bwMode="auto">
          <a:xfrm>
            <a:off x="7924800" y="1219200"/>
            <a:ext cx="1219200" cy="762000"/>
          </a:xfrm>
          <a:prstGeom prst="rect">
            <a:avLst/>
          </a:prstGeom>
          <a:noFill/>
          <a:ln w="9525">
            <a:noFill/>
            <a:miter lim="800000"/>
            <a:headEnd/>
            <a:tailEnd/>
          </a:ln>
        </p:spPr>
      </p:pic>
      <p:sp>
        <p:nvSpPr>
          <p:cNvPr id="441351" name="Text Box 7"/>
          <p:cNvSpPr txBox="1">
            <a:spLocks noChangeArrowheads="1"/>
          </p:cNvSpPr>
          <p:nvPr/>
        </p:nvSpPr>
        <p:spPr bwMode="auto">
          <a:xfrm>
            <a:off x="457200" y="2438400"/>
            <a:ext cx="8382000" cy="1311275"/>
          </a:xfrm>
          <a:prstGeom prst="rect">
            <a:avLst/>
          </a:prstGeom>
          <a:noFill/>
          <a:ln w="9525">
            <a:noFill/>
            <a:miter lim="800000"/>
            <a:headEnd/>
            <a:tailEnd/>
          </a:ln>
        </p:spPr>
        <p:txBody>
          <a:bodyPr>
            <a:spAutoFit/>
          </a:bodyPr>
          <a:lstStyle/>
          <a:p>
            <a:pPr algn="ctr"/>
            <a:r>
              <a:rPr lang="en-US" sz="3200" i="0">
                <a:solidFill>
                  <a:srgbClr val="CC3300"/>
                </a:solidFill>
                <a:latin typeface="Times New Roman" pitchFamily="18" charset="0"/>
              </a:rPr>
              <a:t>NỘI DUNG CHÍNH CỦA HAI ĐOẠN TRÍCH </a:t>
            </a:r>
          </a:p>
          <a:p>
            <a:pPr algn="ctr"/>
            <a:r>
              <a:rPr lang="en-US" sz="3200" i="0">
                <a:solidFill>
                  <a:srgbClr val="CC3300"/>
                </a:solidFill>
                <a:latin typeface="Times New Roman" pitchFamily="18" charset="0"/>
              </a:rPr>
              <a:t>TRONG BẢN TUYÊN NGÔN ĐỘC LẬP ? </a:t>
            </a:r>
          </a:p>
        </p:txBody>
      </p:sp>
      <p:pic>
        <p:nvPicPr>
          <p:cNvPr id="441352" name="Picture 8" descr="Picture3"/>
          <p:cNvPicPr>
            <a:picLocks noChangeAspect="1" noChangeArrowheads="1"/>
          </p:cNvPicPr>
          <p:nvPr/>
        </p:nvPicPr>
        <p:blipFill>
          <a:blip r:embed="rId4"/>
          <a:srcRect/>
          <a:stretch>
            <a:fillRect/>
          </a:stretch>
        </p:blipFill>
        <p:spPr bwMode="auto">
          <a:xfrm>
            <a:off x="3200400" y="3962400"/>
            <a:ext cx="2895600" cy="1905000"/>
          </a:xfrm>
          <a:prstGeom prst="rect">
            <a:avLst/>
          </a:prstGeom>
          <a:noFill/>
          <a:ln w="9525">
            <a:noFill/>
            <a:miter lim="800000"/>
            <a:headEnd/>
            <a:tailEnd/>
          </a:ln>
        </p:spPr>
      </p:pic>
      <p:pic>
        <p:nvPicPr>
          <p:cNvPr id="441353" name="Picture 9" descr="Picture11"/>
          <p:cNvPicPr>
            <a:picLocks noChangeAspect="1" noChangeArrowheads="1" noCrop="1"/>
          </p:cNvPicPr>
          <p:nvPr/>
        </p:nvPicPr>
        <p:blipFill>
          <a:blip r:embed="rId5"/>
          <a:srcRect/>
          <a:stretch>
            <a:fillRect/>
          </a:stretch>
        </p:blipFill>
        <p:spPr bwMode="auto">
          <a:xfrm rot="-1283156">
            <a:off x="4481513" y="5259388"/>
            <a:ext cx="762000" cy="15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1349"/>
                                        </p:tgtEl>
                                        <p:attrNameLst>
                                          <p:attrName>style.visibility</p:attrName>
                                        </p:attrNameLst>
                                      </p:cBhvr>
                                      <p:to>
                                        <p:strVal val="visible"/>
                                      </p:to>
                                    </p:set>
                                    <p:anim calcmode="lin" valueType="num">
                                      <p:cBhvr additive="base">
                                        <p:cTn id="7" dur="500" fill="hold"/>
                                        <p:tgtEl>
                                          <p:spTgt spid="441349"/>
                                        </p:tgtEl>
                                        <p:attrNameLst>
                                          <p:attrName>ppt_x</p:attrName>
                                        </p:attrNameLst>
                                      </p:cBhvr>
                                      <p:tavLst>
                                        <p:tav tm="0">
                                          <p:val>
                                            <p:strVal val="0-#ppt_w/2"/>
                                          </p:val>
                                        </p:tav>
                                        <p:tav tm="100000">
                                          <p:val>
                                            <p:strVal val="#ppt_x"/>
                                          </p:val>
                                        </p:tav>
                                      </p:tavLst>
                                    </p:anim>
                                    <p:anim calcmode="lin" valueType="num">
                                      <p:cBhvr additive="base">
                                        <p:cTn id="8" dur="500" fill="hold"/>
                                        <p:tgtEl>
                                          <p:spTgt spid="441349"/>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41350"/>
                                        </p:tgtEl>
                                        <p:attrNameLst>
                                          <p:attrName>style.visibility</p:attrName>
                                        </p:attrNameLst>
                                      </p:cBhvr>
                                      <p:to>
                                        <p:strVal val="visible"/>
                                      </p:to>
                                    </p:se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441351"/>
                                        </p:tgtEl>
                                        <p:attrNameLst>
                                          <p:attrName>style.visibility</p:attrName>
                                        </p:attrNameLst>
                                      </p:cBhvr>
                                      <p:to>
                                        <p:strVal val="visible"/>
                                      </p:to>
                                    </p:set>
                                    <p:anim calcmode="lin" valueType="num">
                                      <p:cBhvr additive="base">
                                        <p:cTn id="14" dur="500" fill="hold"/>
                                        <p:tgtEl>
                                          <p:spTgt spid="441351"/>
                                        </p:tgtEl>
                                        <p:attrNameLst>
                                          <p:attrName>ppt_x</p:attrName>
                                        </p:attrNameLst>
                                      </p:cBhvr>
                                      <p:tavLst>
                                        <p:tav tm="0">
                                          <p:val>
                                            <p:strVal val="0-#ppt_w/2"/>
                                          </p:val>
                                        </p:tav>
                                        <p:tav tm="100000">
                                          <p:val>
                                            <p:strVal val="#ppt_x"/>
                                          </p:val>
                                        </p:tav>
                                      </p:tavLst>
                                    </p:anim>
                                    <p:anim calcmode="lin" valueType="num">
                                      <p:cBhvr additive="base">
                                        <p:cTn id="15" dur="500" fill="hold"/>
                                        <p:tgtEl>
                                          <p:spTgt spid="44135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4413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1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9" grpId="0" animBg="1"/>
      <p:bldP spid="4413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12725" y="-185738"/>
            <a:ext cx="184150" cy="641351"/>
          </a:xfrm>
          <a:prstGeom prst="rect">
            <a:avLst/>
          </a:prstGeom>
          <a:noFill/>
          <a:ln w="9525">
            <a:noFill/>
            <a:miter lim="800000"/>
            <a:headEnd/>
            <a:tailEnd/>
          </a:ln>
        </p:spPr>
        <p:txBody>
          <a:bodyPr wrap="none">
            <a:spAutoFit/>
          </a:bodyPr>
          <a:lstStyle/>
          <a:p>
            <a:pPr>
              <a:spcBef>
                <a:spcPct val="0"/>
              </a:spcBef>
            </a:pPr>
            <a:endParaRPr lang="en-GB" sz="3600" b="0" i="0"/>
          </a:p>
        </p:txBody>
      </p:sp>
      <p:sp>
        <p:nvSpPr>
          <p:cNvPr id="15363" name="Text Box 5"/>
          <p:cNvSpPr txBox="1">
            <a:spLocks noChangeArrowheads="1"/>
          </p:cNvSpPr>
          <p:nvPr/>
        </p:nvSpPr>
        <p:spPr bwMode="auto">
          <a:xfrm>
            <a:off x="4191000" y="2971800"/>
            <a:ext cx="3978275" cy="641350"/>
          </a:xfrm>
          <a:prstGeom prst="rect">
            <a:avLst/>
          </a:prstGeom>
          <a:noFill/>
          <a:ln w="9525">
            <a:noFill/>
            <a:miter lim="800000"/>
            <a:headEnd/>
            <a:tailEnd/>
          </a:ln>
        </p:spPr>
        <p:txBody>
          <a:bodyPr>
            <a:spAutoFit/>
          </a:bodyPr>
          <a:lstStyle/>
          <a:p>
            <a:pPr>
              <a:spcBef>
                <a:spcPct val="0"/>
              </a:spcBef>
            </a:pPr>
            <a:endParaRPr lang="en-GB" sz="3600" b="0" i="0"/>
          </a:p>
        </p:txBody>
      </p:sp>
      <p:sp>
        <p:nvSpPr>
          <p:cNvPr id="15364" name="Text Box 6"/>
          <p:cNvSpPr txBox="1">
            <a:spLocks noChangeArrowheads="1"/>
          </p:cNvSpPr>
          <p:nvPr/>
        </p:nvSpPr>
        <p:spPr bwMode="auto">
          <a:xfrm>
            <a:off x="228600" y="3276600"/>
            <a:ext cx="7620000" cy="396875"/>
          </a:xfrm>
          <a:prstGeom prst="rect">
            <a:avLst/>
          </a:prstGeom>
          <a:noFill/>
          <a:ln w="12700" cap="sq">
            <a:noFill/>
            <a:miter lim="800000"/>
            <a:headEnd type="none" w="sm" len="sm"/>
            <a:tailEnd type="none" w="sm" len="sm"/>
          </a:ln>
        </p:spPr>
        <p:txBody>
          <a:bodyPr>
            <a:spAutoFit/>
          </a:bodyPr>
          <a:lstStyle/>
          <a:p>
            <a:endParaRPr lang="en-GB" sz="2000" b="0" i="0">
              <a:latin typeface="VNI-Times" pitchFamily="2" charset="0"/>
            </a:endParaRPr>
          </a:p>
        </p:txBody>
      </p:sp>
      <p:sp>
        <p:nvSpPr>
          <p:cNvPr id="218119" name="Text Box 7"/>
          <p:cNvSpPr txBox="1">
            <a:spLocks noChangeArrowheads="1"/>
          </p:cNvSpPr>
          <p:nvPr/>
        </p:nvSpPr>
        <p:spPr bwMode="auto">
          <a:xfrm>
            <a:off x="304800" y="2743200"/>
            <a:ext cx="8610600" cy="3387725"/>
          </a:xfrm>
          <a:prstGeom prst="rect">
            <a:avLst/>
          </a:prstGeom>
          <a:solidFill>
            <a:srgbClr val="00FFFF"/>
          </a:solidFill>
          <a:ln w="12700" cap="sq">
            <a:noFill/>
            <a:miter lim="800000"/>
            <a:headEnd type="none" w="sm" len="sm"/>
            <a:tailEnd type="none" w="sm" len="sm"/>
          </a:ln>
        </p:spPr>
        <p:txBody>
          <a:bodyPr>
            <a:spAutoFit/>
          </a:bodyPr>
          <a:lstStyle/>
          <a:p>
            <a:pPr>
              <a:buFontTx/>
              <a:buChar char="-"/>
            </a:pPr>
            <a:r>
              <a:rPr lang="en-US" sz="3600" i="0">
                <a:solidFill>
                  <a:srgbClr val="FF0000"/>
                </a:solidFill>
                <a:latin typeface="Times New Roman" pitchFamily="18" charset="0"/>
              </a:rPr>
              <a:t>Khẳng định quyền độc lập, tự do của dân tộc Việt Nam </a:t>
            </a:r>
          </a:p>
          <a:p>
            <a:pPr>
              <a:buFontTx/>
              <a:buChar char="-"/>
            </a:pPr>
            <a:r>
              <a:rPr lang="en-US" sz="3600" i="0">
                <a:solidFill>
                  <a:srgbClr val="FF0000"/>
                </a:solidFill>
                <a:latin typeface="Times New Roman" pitchFamily="18" charset="0"/>
              </a:rPr>
              <a:t>Khẳng định dân tộc Việt Nam sẽ quyết tâm giữ vững quyền tự do, độc lập ấy.</a:t>
            </a:r>
          </a:p>
          <a:p>
            <a:pPr>
              <a:buFontTx/>
              <a:buChar char="-"/>
            </a:pPr>
            <a:endParaRPr lang="en-US" sz="3600" i="0">
              <a:solidFill>
                <a:srgbClr val="FF0000"/>
              </a:solidFill>
              <a:latin typeface="Times New Roman" pitchFamily="18" charset="0"/>
            </a:endParaRPr>
          </a:p>
        </p:txBody>
      </p:sp>
      <p:sp>
        <p:nvSpPr>
          <p:cNvPr id="218121" name="Text Box 9"/>
          <p:cNvSpPr txBox="1">
            <a:spLocks noChangeArrowheads="1"/>
          </p:cNvSpPr>
          <p:nvPr/>
        </p:nvSpPr>
        <p:spPr bwMode="auto">
          <a:xfrm>
            <a:off x="838200" y="1447800"/>
            <a:ext cx="7696200" cy="1160463"/>
          </a:xfrm>
          <a:prstGeom prst="rect">
            <a:avLst/>
          </a:prstGeom>
          <a:noFill/>
          <a:ln w="9525">
            <a:noFill/>
            <a:miter lim="800000"/>
            <a:headEnd/>
            <a:tailEnd/>
          </a:ln>
        </p:spPr>
        <p:txBody>
          <a:bodyPr>
            <a:spAutoFit/>
          </a:bodyPr>
          <a:lstStyle/>
          <a:p>
            <a:pPr algn="ctr"/>
            <a:r>
              <a:rPr lang="en-US" sz="2800" i="0">
                <a:solidFill>
                  <a:srgbClr val="002060"/>
                </a:solidFill>
                <a:latin typeface="Times New Roman" pitchFamily="18" charset="0"/>
              </a:rPr>
              <a:t>* NỘI DUNG CHÍNH CỦA HAI ĐOẠN TRÍCH </a:t>
            </a:r>
          </a:p>
          <a:p>
            <a:pPr algn="ctr"/>
            <a:r>
              <a:rPr lang="en-US" sz="2800" i="0">
                <a:solidFill>
                  <a:srgbClr val="002060"/>
                </a:solidFill>
                <a:latin typeface="Times New Roman" pitchFamily="18" charset="0"/>
              </a:rPr>
              <a:t>TRONG BẢN TUYÊN NGÔN ĐỘC LẬP :</a:t>
            </a:r>
          </a:p>
        </p:txBody>
      </p:sp>
      <p:sp>
        <p:nvSpPr>
          <p:cNvPr id="15367" name="Rectangle 18"/>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5368" name="WordArt 19"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2"/>
                  <a:srcRect/>
                  <a:tile tx="0" ty="0" sx="100000" sy="100000" flip="none" algn="tl"/>
                </a:blipFill>
                <a:latin typeface="Times New Roman"/>
                <a:cs typeface="Times New Roman"/>
              </a:rPr>
              <a:t>BÁC HỒ ĐỌC TUYÊN NGÔN ĐỘC LẬP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18121"/>
                                        </p:tgtEl>
                                        <p:attrNameLst>
                                          <p:attrName>style.visibility</p:attrName>
                                        </p:attrNameLst>
                                      </p:cBhvr>
                                      <p:to>
                                        <p:strVal val="visible"/>
                                      </p:to>
                                    </p:set>
                                    <p:anim calcmode="discrete" valueType="clr">
                                      <p:cBhvr override="childStyle">
                                        <p:cTn id="7" dur="80"/>
                                        <p:tgtEl>
                                          <p:spTgt spid="2181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8121"/>
                                        </p:tgtEl>
                                        <p:attrNameLst>
                                          <p:attrName>fillcolor</p:attrName>
                                        </p:attrNameLst>
                                      </p:cBhvr>
                                      <p:tavLst>
                                        <p:tav tm="0">
                                          <p:val>
                                            <p:clrVal>
                                              <a:schemeClr val="accent2"/>
                                            </p:clrVal>
                                          </p:val>
                                        </p:tav>
                                        <p:tav tm="50000">
                                          <p:val>
                                            <p:clrVal>
                                              <a:schemeClr val="hlink"/>
                                            </p:clrVal>
                                          </p:val>
                                        </p:tav>
                                      </p:tavLst>
                                    </p:anim>
                                    <p:set>
                                      <p:cBhvr>
                                        <p:cTn id="9" dur="80"/>
                                        <p:tgtEl>
                                          <p:spTgt spid="2181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18119"/>
                                        </p:tgtEl>
                                        <p:attrNameLst>
                                          <p:attrName>style.visibility</p:attrName>
                                        </p:attrNameLst>
                                      </p:cBhvr>
                                      <p:to>
                                        <p:strVal val="visible"/>
                                      </p:to>
                                    </p:set>
                                    <p:anim calcmode="discrete" valueType="clr">
                                      <p:cBhvr override="childStyle">
                                        <p:cTn id="14" dur="80"/>
                                        <p:tgtEl>
                                          <p:spTgt spid="21811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8119"/>
                                        </p:tgtEl>
                                        <p:attrNameLst>
                                          <p:attrName>fillcolor</p:attrName>
                                        </p:attrNameLst>
                                      </p:cBhvr>
                                      <p:tavLst>
                                        <p:tav tm="0">
                                          <p:val>
                                            <p:clrVal>
                                              <a:schemeClr val="accent2"/>
                                            </p:clrVal>
                                          </p:val>
                                        </p:tav>
                                        <p:tav tm="50000">
                                          <p:val>
                                            <p:clrVal>
                                              <a:schemeClr val="hlink"/>
                                            </p:clrVal>
                                          </p:val>
                                        </p:tav>
                                      </p:tavLst>
                                    </p:anim>
                                    <p:set>
                                      <p:cBhvr>
                                        <p:cTn id="16" dur="80"/>
                                        <p:tgtEl>
                                          <p:spTgt spid="2181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9" grpId="0" animBg="1"/>
      <p:bldP spid="2181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6388" name="WordArt 4" descr="White marble"/>
          <p:cNvSpPr>
            <a:spLocks noChangeArrowheads="1" noChangeShapeType="1" noTextEdit="1"/>
          </p:cNvSpPr>
          <p:nvPr/>
        </p:nvSpPr>
        <p:spPr bwMode="auto">
          <a:xfrm>
            <a:off x="24384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2"/>
                  <a:srcRect/>
                  <a:tile tx="0" ty="0" sx="100000" sy="100000" flip="none" algn="tl"/>
                </a:blipFill>
                <a:latin typeface="Times New Roman"/>
                <a:cs typeface="Times New Roman"/>
              </a:rPr>
              <a:t>BÁC HỒ ĐỌC TUYÊN NGÔN ĐỘC LẬP</a:t>
            </a:r>
          </a:p>
        </p:txBody>
      </p:sp>
      <p:pic>
        <p:nvPicPr>
          <p:cNvPr id="16389" name="Picture 5" descr="100902094042-161-428"/>
          <p:cNvPicPr>
            <a:picLocks noChangeAspect="1" noChangeArrowheads="1"/>
          </p:cNvPicPr>
          <p:nvPr/>
        </p:nvPicPr>
        <p:blipFill>
          <a:blip r:embed="rId3"/>
          <a:srcRect/>
          <a:stretch>
            <a:fillRect/>
          </a:stretch>
        </p:blipFill>
        <p:spPr bwMode="auto">
          <a:xfrm>
            <a:off x="4572000" y="1371600"/>
            <a:ext cx="4572000" cy="4648200"/>
          </a:xfrm>
          <a:prstGeom prst="rect">
            <a:avLst/>
          </a:prstGeom>
          <a:noFill/>
          <a:ln w="9525">
            <a:noFill/>
            <a:miter lim="800000"/>
            <a:headEnd/>
            <a:tailEnd/>
          </a:ln>
        </p:spPr>
      </p:pic>
      <p:pic>
        <p:nvPicPr>
          <p:cNvPr id="16390" name="Picture 6" descr="ImageView"/>
          <p:cNvPicPr>
            <a:picLocks noChangeAspect="1" noChangeArrowheads="1"/>
          </p:cNvPicPr>
          <p:nvPr/>
        </p:nvPicPr>
        <p:blipFill>
          <a:blip r:embed="rId4"/>
          <a:srcRect/>
          <a:stretch>
            <a:fillRect/>
          </a:stretch>
        </p:blipFill>
        <p:spPr bwMode="auto">
          <a:xfrm>
            <a:off x="0" y="1371600"/>
            <a:ext cx="4572000" cy="4648200"/>
          </a:xfrm>
          <a:prstGeom prst="rect">
            <a:avLst/>
          </a:prstGeom>
          <a:noFill/>
          <a:ln w="9525">
            <a:noFill/>
            <a:miter lim="800000"/>
            <a:headEnd/>
            <a:tailEnd/>
          </a:ln>
        </p:spPr>
      </p:pic>
      <p:sp>
        <p:nvSpPr>
          <p:cNvPr id="448519" name="Rectangle 7"/>
          <p:cNvSpPr>
            <a:spLocks noChangeArrowheads="1"/>
          </p:cNvSpPr>
          <p:nvPr/>
        </p:nvSpPr>
        <p:spPr bwMode="auto">
          <a:xfrm>
            <a:off x="0" y="6127750"/>
            <a:ext cx="9144000" cy="738188"/>
          </a:xfrm>
          <a:prstGeom prst="rect">
            <a:avLst/>
          </a:prstGeom>
          <a:noFill/>
          <a:ln w="28575" algn="ctr">
            <a:noFill/>
            <a:prstDash val="dash"/>
            <a:miter lim="800000"/>
            <a:headEnd/>
            <a:tailEnd/>
          </a:ln>
        </p:spPr>
        <p:txBody>
          <a:bodyPr lIns="0" tIns="0" rIns="0" bIns="0" anchor="ctr">
            <a:spAutoFit/>
          </a:bodyPr>
          <a:lstStyle/>
          <a:p>
            <a:pPr eaLnBrk="1" hangingPunct="1">
              <a:spcBef>
                <a:spcPct val="0"/>
              </a:spcBef>
            </a:pPr>
            <a:r>
              <a:rPr lang="en-US" b="0" i="0">
                <a:solidFill>
                  <a:srgbClr val="00FF00"/>
                </a:solidFill>
              </a:rPr>
              <a:t>   </a:t>
            </a:r>
            <a:r>
              <a:rPr lang="en-US" b="0" i="0">
                <a:solidFill>
                  <a:srgbClr val="002060"/>
                </a:solidFill>
              </a:rPr>
              <a:t>Lá cờ trên lễ đài mà cô nữ sinh Dương Thị Thoa và nữ du kích người Tày Đàm Thị Loan đã kéo lên trong ngày Quốc khánh 1945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48519"/>
                                        </p:tgtEl>
                                        <p:attrNameLst>
                                          <p:attrName>style.visibility</p:attrName>
                                        </p:attrNameLst>
                                      </p:cBhvr>
                                      <p:to>
                                        <p:strVal val="visible"/>
                                      </p:to>
                                    </p:set>
                                    <p:anim calcmode="lin" valueType="num">
                                      <p:cBhvr>
                                        <p:cTn id="7" dur="1000" fill="hold"/>
                                        <p:tgtEl>
                                          <p:spTgt spid="448519"/>
                                        </p:tgtEl>
                                        <p:attrNameLst>
                                          <p:attrName>ppt_w</p:attrName>
                                        </p:attrNameLst>
                                      </p:cBhvr>
                                      <p:tavLst>
                                        <p:tav tm="0">
                                          <p:val>
                                            <p:fltVal val="0"/>
                                          </p:val>
                                        </p:tav>
                                        <p:tav tm="100000">
                                          <p:val>
                                            <p:strVal val="#ppt_w"/>
                                          </p:val>
                                        </p:tav>
                                      </p:tavLst>
                                    </p:anim>
                                    <p:anim calcmode="lin" valueType="num">
                                      <p:cBhvr>
                                        <p:cTn id="8" dur="1000" fill="hold"/>
                                        <p:tgtEl>
                                          <p:spTgt spid="448519"/>
                                        </p:tgtEl>
                                        <p:attrNameLst>
                                          <p:attrName>ppt_h</p:attrName>
                                        </p:attrNameLst>
                                      </p:cBhvr>
                                      <p:tavLst>
                                        <p:tav tm="0">
                                          <p:val>
                                            <p:fltVal val="0"/>
                                          </p:val>
                                        </p:tav>
                                        <p:tav tm="100000">
                                          <p:val>
                                            <p:strVal val="#ppt_h"/>
                                          </p:val>
                                        </p:tav>
                                      </p:tavLst>
                                    </p:anim>
                                    <p:anim calcmode="lin" valueType="num">
                                      <p:cBhvr>
                                        <p:cTn id="9" dur="1000" fill="hold"/>
                                        <p:tgtEl>
                                          <p:spTgt spid="448519"/>
                                        </p:tgtEl>
                                        <p:attrNameLst>
                                          <p:attrName>style.rotation</p:attrName>
                                        </p:attrNameLst>
                                      </p:cBhvr>
                                      <p:tavLst>
                                        <p:tav tm="0">
                                          <p:val>
                                            <p:fltVal val="90"/>
                                          </p:val>
                                        </p:tav>
                                        <p:tav tm="100000">
                                          <p:val>
                                            <p:fltVal val="0"/>
                                          </p:val>
                                        </p:tav>
                                      </p:tavLst>
                                    </p:anim>
                                    <p:animEffect transition="in" filter="fade">
                                      <p:cBhvr>
                                        <p:cTn id="10" dur="1000"/>
                                        <p:tgtEl>
                                          <p:spTgt spid="448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7411" name="WordArt 3"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2"/>
                  <a:srcRect/>
                  <a:tile tx="0" ty="0" sx="100000" sy="100000" flip="none" algn="tl"/>
                </a:blipFill>
                <a:latin typeface="Times New Roman"/>
                <a:cs typeface="Times New Roman"/>
              </a:rPr>
              <a:t>BÁC HỒ ĐỌC TUYÊN NGÔN ĐỘC LẬP</a:t>
            </a:r>
          </a:p>
        </p:txBody>
      </p:sp>
      <p:pic>
        <p:nvPicPr>
          <p:cNvPr id="447494" name="Picture 6" descr="280806ngochungcodoquockhanh"/>
          <p:cNvPicPr>
            <a:picLocks noChangeAspect="1" noChangeArrowheads="1" noCrop="1"/>
          </p:cNvPicPr>
          <p:nvPr/>
        </p:nvPicPr>
        <p:blipFill>
          <a:blip r:embed="rId3"/>
          <a:srcRect/>
          <a:stretch>
            <a:fillRect/>
          </a:stretch>
        </p:blipFill>
        <p:spPr bwMode="auto">
          <a:xfrm>
            <a:off x="7924800" y="1219200"/>
            <a:ext cx="1219200" cy="762000"/>
          </a:xfrm>
          <a:prstGeom prst="rect">
            <a:avLst/>
          </a:prstGeom>
          <a:noFill/>
          <a:ln w="9525">
            <a:noFill/>
            <a:miter lim="800000"/>
            <a:headEnd/>
            <a:tailEnd/>
          </a:ln>
        </p:spPr>
      </p:pic>
      <p:sp>
        <p:nvSpPr>
          <p:cNvPr id="17414" name="AutoShape 10"/>
          <p:cNvSpPr>
            <a:spLocks noChangeArrowheads="1"/>
          </p:cNvSpPr>
          <p:nvPr/>
        </p:nvSpPr>
        <p:spPr bwMode="auto">
          <a:xfrm>
            <a:off x="3276600" y="1447800"/>
            <a:ext cx="2328863" cy="881063"/>
          </a:xfrm>
          <a:prstGeom prst="wave">
            <a:avLst>
              <a:gd name="adj1" fmla="val 13005"/>
              <a:gd name="adj2" fmla="val 0"/>
            </a:avLst>
          </a:prstGeom>
          <a:solidFill>
            <a:srgbClr val="CCFFCC"/>
          </a:solidFill>
          <a:ln w="28575" algn="ctr">
            <a:solidFill>
              <a:schemeClr val="hlink"/>
            </a:solidFill>
            <a:round/>
            <a:headEnd/>
            <a:tailEnd/>
          </a:ln>
        </p:spPr>
        <p:txBody>
          <a:bodyPr wrap="none" anchor="ctr">
            <a:spAutoFit/>
          </a:bodyPr>
          <a:lstStyle/>
          <a:p>
            <a:pPr algn="ctr"/>
            <a:r>
              <a:rPr lang="en-US">
                <a:solidFill>
                  <a:srgbClr val="009900"/>
                </a:solidFill>
              </a:rPr>
              <a:t>HOẠT ĐỘNG 4</a:t>
            </a:r>
          </a:p>
        </p:txBody>
      </p:sp>
      <p:sp>
        <p:nvSpPr>
          <p:cNvPr id="447499" name="Text Box 11"/>
          <p:cNvSpPr txBox="1">
            <a:spLocks noChangeArrowheads="1"/>
          </p:cNvSpPr>
          <p:nvPr/>
        </p:nvSpPr>
        <p:spPr bwMode="auto">
          <a:xfrm>
            <a:off x="1066800" y="2590800"/>
            <a:ext cx="7467600" cy="1311275"/>
          </a:xfrm>
          <a:prstGeom prst="rect">
            <a:avLst/>
          </a:prstGeom>
          <a:noFill/>
          <a:ln w="9525">
            <a:noFill/>
            <a:miter lim="800000"/>
            <a:headEnd/>
            <a:tailEnd/>
          </a:ln>
        </p:spPr>
        <p:txBody>
          <a:bodyPr>
            <a:spAutoFit/>
          </a:bodyPr>
          <a:lstStyle/>
          <a:p>
            <a:r>
              <a:rPr lang="en-US" sz="3200" i="0">
                <a:solidFill>
                  <a:srgbClr val="CC3300"/>
                </a:solidFill>
                <a:latin typeface="Times New Roman" pitchFamily="18" charset="0"/>
              </a:rPr>
              <a:t>Ý NGHĨA  LỊCH SỬ NGÀY 02 / 9 / 1945 </a:t>
            </a:r>
          </a:p>
          <a:p>
            <a:endParaRPr lang="en-US" sz="3200" i="0">
              <a:solidFill>
                <a:srgbClr val="CC33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7494"/>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447499"/>
                                        </p:tgtEl>
                                        <p:attrNameLst>
                                          <p:attrName>style.visibility</p:attrName>
                                        </p:attrNameLst>
                                      </p:cBhvr>
                                      <p:to>
                                        <p:strVal val="visible"/>
                                      </p:to>
                                    </p:set>
                                    <p:anim calcmode="lin" valueType="num">
                                      <p:cBhvr additive="base">
                                        <p:cTn id="10" dur="500" fill="hold"/>
                                        <p:tgtEl>
                                          <p:spTgt spid="447499"/>
                                        </p:tgtEl>
                                        <p:attrNameLst>
                                          <p:attrName>ppt_x</p:attrName>
                                        </p:attrNameLst>
                                      </p:cBhvr>
                                      <p:tavLst>
                                        <p:tav tm="0">
                                          <p:val>
                                            <p:strVal val="0-#ppt_w/2"/>
                                          </p:val>
                                        </p:tav>
                                        <p:tav tm="100000">
                                          <p:val>
                                            <p:strVal val="#ppt_x"/>
                                          </p:val>
                                        </p:tav>
                                      </p:tavLst>
                                    </p:anim>
                                    <p:anim calcmode="lin" valueType="num">
                                      <p:cBhvr additive="base">
                                        <p:cTn id="11" dur="500" fill="hold"/>
                                        <p:tgtEl>
                                          <p:spTgt spid="4474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49" name="Rectangle 21"/>
          <p:cNvSpPr>
            <a:spLocks noChangeArrowheads="1"/>
          </p:cNvSpPr>
          <p:nvPr/>
        </p:nvSpPr>
        <p:spPr bwMode="auto">
          <a:xfrm>
            <a:off x="228600" y="2743200"/>
            <a:ext cx="533400" cy="838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spcBef>
                <a:spcPct val="0"/>
              </a:spcBef>
            </a:pPr>
            <a:r>
              <a:rPr lang="en-US" sz="2800" i="0"/>
              <a:t>B</a:t>
            </a:r>
          </a:p>
        </p:txBody>
      </p:sp>
      <p:sp>
        <p:nvSpPr>
          <p:cNvPr id="355346" name="Rectangle 18"/>
          <p:cNvSpPr>
            <a:spLocks noChangeArrowheads="1"/>
          </p:cNvSpPr>
          <p:nvPr/>
        </p:nvSpPr>
        <p:spPr bwMode="auto">
          <a:xfrm>
            <a:off x="228600" y="1752600"/>
            <a:ext cx="533400" cy="838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r>
              <a:rPr lang="en-US" sz="2800" i="0"/>
              <a:t>A</a:t>
            </a:r>
          </a:p>
        </p:txBody>
      </p:sp>
      <p:sp>
        <p:nvSpPr>
          <p:cNvPr id="355338" name="Rectangle 10"/>
          <p:cNvSpPr>
            <a:spLocks noChangeArrowheads="1"/>
          </p:cNvSpPr>
          <p:nvPr/>
        </p:nvSpPr>
        <p:spPr bwMode="auto">
          <a:xfrm>
            <a:off x="838200" y="3733800"/>
            <a:ext cx="8305800" cy="850900"/>
          </a:xfrm>
          <a:prstGeom prst="rect">
            <a:avLst/>
          </a:prstGeom>
          <a:solidFill>
            <a:schemeClr val="accent1"/>
          </a:solidFill>
          <a:ln w="28575">
            <a:solidFill>
              <a:schemeClr val="hlink"/>
            </a:solidFill>
            <a:miter lim="800000"/>
            <a:headEnd type="none" w="sm" len="sm"/>
            <a:tailEnd type="none" w="sm" len="sm"/>
          </a:ln>
        </p:spPr>
        <p:txBody>
          <a:bodyPr>
            <a:spAutoFit/>
          </a:bodyPr>
          <a:lstStyle/>
          <a:p>
            <a:r>
              <a:rPr lang="en-US"/>
              <a:t>Khẳng định tinh thần kiên cường, bất khuất trong đấu tranh chống xâm lược, bảo vệ độc lập của dân tộc ta.</a:t>
            </a:r>
          </a:p>
        </p:txBody>
      </p:sp>
      <p:sp>
        <p:nvSpPr>
          <p:cNvPr id="355339" name="Rectangle 11"/>
          <p:cNvSpPr>
            <a:spLocks noChangeArrowheads="1"/>
          </p:cNvSpPr>
          <p:nvPr/>
        </p:nvSpPr>
        <p:spPr bwMode="auto">
          <a:xfrm>
            <a:off x="838200" y="4724400"/>
            <a:ext cx="8305800" cy="850900"/>
          </a:xfrm>
          <a:prstGeom prst="rect">
            <a:avLst/>
          </a:prstGeom>
          <a:solidFill>
            <a:schemeClr val="accent1"/>
          </a:solidFill>
          <a:ln w="28575">
            <a:solidFill>
              <a:schemeClr val="hlink"/>
            </a:solidFill>
            <a:miter lim="800000"/>
            <a:headEnd type="none" w="sm" len="sm"/>
            <a:tailEnd type="none" w="sm" len="sm"/>
          </a:ln>
        </p:spPr>
        <p:txBody>
          <a:bodyPr>
            <a:spAutoFit/>
          </a:bodyPr>
          <a:lstStyle/>
          <a:p>
            <a:pPr>
              <a:spcBef>
                <a:spcPct val="0"/>
              </a:spcBef>
            </a:pPr>
            <a:r>
              <a:rPr lang="en-US"/>
              <a:t>Khai sinh nước Việt Nam Dân chủ Cộng hòa</a:t>
            </a:r>
          </a:p>
          <a:p>
            <a:pPr>
              <a:spcBef>
                <a:spcPct val="0"/>
              </a:spcBef>
            </a:pPr>
            <a:endParaRPr lang="en-US"/>
          </a:p>
        </p:txBody>
      </p:sp>
      <p:sp>
        <p:nvSpPr>
          <p:cNvPr id="355340" name="Rectangle 12"/>
          <p:cNvSpPr>
            <a:spLocks noChangeArrowheads="1"/>
          </p:cNvSpPr>
          <p:nvPr/>
        </p:nvSpPr>
        <p:spPr bwMode="auto">
          <a:xfrm>
            <a:off x="838200" y="2743200"/>
            <a:ext cx="8305800" cy="850900"/>
          </a:xfrm>
          <a:prstGeom prst="rect">
            <a:avLst/>
          </a:prstGeom>
          <a:solidFill>
            <a:schemeClr val="accent1"/>
          </a:solidFill>
          <a:ln w="28575">
            <a:solidFill>
              <a:schemeClr val="hlink"/>
            </a:solidFill>
            <a:miter lim="800000"/>
            <a:headEnd type="none" w="sm" len="sm"/>
            <a:tailEnd type="none" w="sm" len="sm"/>
          </a:ln>
        </p:spPr>
        <p:txBody>
          <a:bodyPr>
            <a:spAutoFit/>
          </a:bodyPr>
          <a:lstStyle/>
          <a:p>
            <a:pPr>
              <a:spcBef>
                <a:spcPct val="0"/>
              </a:spcBef>
            </a:pPr>
            <a:r>
              <a:rPr lang="en-US"/>
              <a:t>Khai sinh Đảng Cộng Sản Việt Nam</a:t>
            </a:r>
          </a:p>
          <a:p>
            <a:pPr>
              <a:spcBef>
                <a:spcPct val="0"/>
              </a:spcBef>
            </a:pPr>
            <a:endParaRPr lang="en-US"/>
          </a:p>
        </p:txBody>
      </p:sp>
      <p:sp>
        <p:nvSpPr>
          <p:cNvPr id="355350" name="Rectangle 22"/>
          <p:cNvSpPr>
            <a:spLocks noChangeArrowheads="1"/>
          </p:cNvSpPr>
          <p:nvPr/>
        </p:nvSpPr>
        <p:spPr bwMode="auto">
          <a:xfrm>
            <a:off x="228600" y="3733800"/>
            <a:ext cx="533400" cy="838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spcBef>
                <a:spcPct val="0"/>
              </a:spcBef>
            </a:pPr>
            <a:r>
              <a:rPr lang="en-US" sz="2800" i="0"/>
              <a:t>C</a:t>
            </a:r>
          </a:p>
        </p:txBody>
      </p:sp>
      <p:sp>
        <p:nvSpPr>
          <p:cNvPr id="355351" name="Rectangle 23"/>
          <p:cNvSpPr>
            <a:spLocks noChangeArrowheads="1"/>
          </p:cNvSpPr>
          <p:nvPr/>
        </p:nvSpPr>
        <p:spPr bwMode="auto">
          <a:xfrm>
            <a:off x="228600" y="4724400"/>
            <a:ext cx="533400" cy="838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spcBef>
                <a:spcPct val="0"/>
              </a:spcBef>
            </a:pPr>
            <a:r>
              <a:rPr lang="en-US" sz="2800" i="0"/>
              <a:t>D</a:t>
            </a:r>
          </a:p>
        </p:txBody>
      </p:sp>
      <p:sp>
        <p:nvSpPr>
          <p:cNvPr id="355353" name="Text Box 25"/>
          <p:cNvSpPr txBox="1">
            <a:spLocks noChangeArrowheads="1"/>
          </p:cNvSpPr>
          <p:nvPr/>
        </p:nvSpPr>
        <p:spPr bwMode="auto">
          <a:xfrm>
            <a:off x="381000" y="1219200"/>
            <a:ext cx="8763000" cy="457200"/>
          </a:xfrm>
          <a:prstGeom prst="rect">
            <a:avLst/>
          </a:prstGeom>
          <a:noFill/>
          <a:ln w="28575" algn="ctr">
            <a:noFill/>
            <a:prstDash val="dash"/>
            <a:miter lim="800000"/>
            <a:headEnd/>
            <a:tailEnd/>
          </a:ln>
        </p:spPr>
        <p:txBody>
          <a:bodyPr>
            <a:spAutoFit/>
          </a:bodyPr>
          <a:lstStyle/>
          <a:p>
            <a:r>
              <a:rPr lang="en-US">
                <a:solidFill>
                  <a:schemeClr val="accent2"/>
                </a:solidFill>
              </a:rPr>
              <a:t>Hãy chọn các ý đúng với ý nghĩa lịch sử của ngày 2-9-1945</a:t>
            </a:r>
            <a:r>
              <a:rPr lang="en-US"/>
              <a:t> </a:t>
            </a:r>
          </a:p>
        </p:txBody>
      </p:sp>
      <p:sp>
        <p:nvSpPr>
          <p:cNvPr id="355361" name="Rectangle 33"/>
          <p:cNvSpPr>
            <a:spLocks noChangeArrowheads="1"/>
          </p:cNvSpPr>
          <p:nvPr/>
        </p:nvSpPr>
        <p:spPr bwMode="auto">
          <a:xfrm>
            <a:off x="838200" y="5715000"/>
            <a:ext cx="8305800" cy="850900"/>
          </a:xfrm>
          <a:prstGeom prst="rect">
            <a:avLst/>
          </a:prstGeom>
          <a:solidFill>
            <a:schemeClr val="accent1"/>
          </a:solidFill>
          <a:ln w="28575">
            <a:solidFill>
              <a:schemeClr val="hlink"/>
            </a:solidFill>
            <a:miter lim="800000"/>
            <a:headEnd type="none" w="sm" len="sm"/>
            <a:tailEnd type="none" w="sm" len="sm"/>
          </a:ln>
        </p:spPr>
        <p:txBody>
          <a:bodyPr>
            <a:spAutoFit/>
          </a:bodyPr>
          <a:lstStyle/>
          <a:p>
            <a:pPr>
              <a:spcBef>
                <a:spcPct val="0"/>
              </a:spcBef>
            </a:pPr>
            <a:r>
              <a:rPr lang="en-US"/>
              <a:t>Đánh dấu thời kì Cách mạng nước ta có sự lãnh đạo đúng đắn của Đảng.</a:t>
            </a:r>
          </a:p>
        </p:txBody>
      </p:sp>
      <p:sp>
        <p:nvSpPr>
          <p:cNvPr id="355362" name="Rectangle 34"/>
          <p:cNvSpPr>
            <a:spLocks noChangeArrowheads="1"/>
          </p:cNvSpPr>
          <p:nvPr/>
        </p:nvSpPr>
        <p:spPr bwMode="auto">
          <a:xfrm>
            <a:off x="228600" y="5715000"/>
            <a:ext cx="533400" cy="8382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algn="ctr">
              <a:spcBef>
                <a:spcPct val="0"/>
              </a:spcBef>
            </a:pPr>
            <a:r>
              <a:rPr lang="en-US" sz="2800" i="0"/>
              <a:t>E</a:t>
            </a:r>
          </a:p>
        </p:txBody>
      </p:sp>
      <p:sp>
        <p:nvSpPr>
          <p:cNvPr id="355364" name="Rectangle 36"/>
          <p:cNvSpPr>
            <a:spLocks noChangeArrowheads="1"/>
          </p:cNvSpPr>
          <p:nvPr/>
        </p:nvSpPr>
        <p:spPr bwMode="auto">
          <a:xfrm>
            <a:off x="838200" y="1752600"/>
            <a:ext cx="8305800" cy="850900"/>
          </a:xfrm>
          <a:prstGeom prst="rect">
            <a:avLst/>
          </a:prstGeom>
          <a:solidFill>
            <a:schemeClr val="accent1"/>
          </a:solidFill>
          <a:ln w="28575">
            <a:solidFill>
              <a:schemeClr val="hlink"/>
            </a:solidFill>
            <a:miter lim="800000"/>
            <a:headEnd type="none" w="sm" len="sm"/>
            <a:tailEnd type="none" w="sm" len="sm"/>
          </a:ln>
        </p:spPr>
        <p:txBody>
          <a:bodyPr>
            <a:spAutoFit/>
          </a:bodyPr>
          <a:lstStyle/>
          <a:p>
            <a:pPr>
              <a:spcBef>
                <a:spcPct val="0"/>
              </a:spcBef>
            </a:pPr>
            <a:r>
              <a:rPr lang="en-US"/>
              <a:t>Khẳng định quyền độc lập, tự do của dân tộc Việt Nam.</a:t>
            </a:r>
          </a:p>
          <a:p>
            <a:pPr>
              <a:spcBef>
                <a:spcPct val="0"/>
              </a:spcBef>
            </a:pPr>
            <a:endParaRPr lang="en-US"/>
          </a:p>
        </p:txBody>
      </p:sp>
      <p:sp>
        <p:nvSpPr>
          <p:cNvPr id="355367" name="Rectangle 39"/>
          <p:cNvSpPr>
            <a:spLocks noChangeArrowheads="1"/>
          </p:cNvSpPr>
          <p:nvPr/>
        </p:nvSpPr>
        <p:spPr bwMode="auto">
          <a:xfrm>
            <a:off x="228600" y="3733800"/>
            <a:ext cx="533400" cy="838200"/>
          </a:xfrm>
          <a:prstGeom prst="rect">
            <a:avLst/>
          </a:prstGeom>
          <a:solidFill>
            <a:srgbClr val="FFCC00"/>
          </a:solidFill>
          <a:ln w="38100" cap="sq">
            <a:solidFill>
              <a:srgbClr val="FF0000"/>
            </a:solidFill>
            <a:miter lim="800000"/>
            <a:headEnd type="none" w="sm" len="sm"/>
            <a:tailEnd type="none" w="sm" len="sm"/>
          </a:ln>
        </p:spPr>
        <p:txBody>
          <a:bodyPr wrap="none" anchor="ctr"/>
          <a:lstStyle/>
          <a:p>
            <a:pPr algn="ctr">
              <a:spcBef>
                <a:spcPct val="0"/>
              </a:spcBef>
            </a:pPr>
            <a:r>
              <a:rPr lang="en-US" sz="2800" i="0"/>
              <a:t>C</a:t>
            </a:r>
          </a:p>
        </p:txBody>
      </p:sp>
      <p:sp>
        <p:nvSpPr>
          <p:cNvPr id="355369" name="Rectangle 41"/>
          <p:cNvSpPr>
            <a:spLocks noChangeArrowheads="1"/>
          </p:cNvSpPr>
          <p:nvPr/>
        </p:nvSpPr>
        <p:spPr bwMode="auto">
          <a:xfrm>
            <a:off x="228600" y="1752600"/>
            <a:ext cx="533400" cy="838200"/>
          </a:xfrm>
          <a:prstGeom prst="rect">
            <a:avLst/>
          </a:prstGeom>
          <a:solidFill>
            <a:srgbClr val="FFCC00"/>
          </a:solidFill>
          <a:ln w="38100" cap="sq">
            <a:solidFill>
              <a:srgbClr val="FF0000"/>
            </a:solidFill>
            <a:miter lim="800000"/>
            <a:headEnd type="none" w="sm" len="sm"/>
            <a:tailEnd type="none" w="sm" len="sm"/>
          </a:ln>
        </p:spPr>
        <p:txBody>
          <a:bodyPr wrap="none" anchor="ctr"/>
          <a:lstStyle/>
          <a:p>
            <a:pPr algn="ctr">
              <a:spcBef>
                <a:spcPct val="0"/>
              </a:spcBef>
            </a:pPr>
            <a:r>
              <a:rPr lang="en-US" sz="2800" i="0"/>
              <a:t>A</a:t>
            </a:r>
          </a:p>
        </p:txBody>
      </p:sp>
      <p:sp>
        <p:nvSpPr>
          <p:cNvPr id="355370" name="Rectangle 42"/>
          <p:cNvSpPr>
            <a:spLocks noChangeArrowheads="1"/>
          </p:cNvSpPr>
          <p:nvPr/>
        </p:nvSpPr>
        <p:spPr bwMode="auto">
          <a:xfrm>
            <a:off x="228600" y="4724400"/>
            <a:ext cx="533400" cy="838200"/>
          </a:xfrm>
          <a:prstGeom prst="rect">
            <a:avLst/>
          </a:prstGeom>
          <a:solidFill>
            <a:srgbClr val="FFCC00"/>
          </a:solidFill>
          <a:ln w="38100" cap="sq">
            <a:solidFill>
              <a:srgbClr val="FF0000"/>
            </a:solidFill>
            <a:miter lim="800000"/>
            <a:headEnd type="none" w="sm" len="sm"/>
            <a:tailEnd type="none" w="sm" len="sm"/>
          </a:ln>
        </p:spPr>
        <p:txBody>
          <a:bodyPr wrap="none" anchor="ctr"/>
          <a:lstStyle/>
          <a:p>
            <a:pPr algn="ctr">
              <a:spcBef>
                <a:spcPct val="0"/>
              </a:spcBef>
            </a:pPr>
            <a:r>
              <a:rPr lang="en-US" sz="2800" i="0"/>
              <a:t>D</a:t>
            </a:r>
          </a:p>
        </p:txBody>
      </p:sp>
      <p:sp>
        <p:nvSpPr>
          <p:cNvPr id="18448" name="Rectangle 43"/>
          <p:cNvSpPr>
            <a:spLocks noChangeArrowheads="1"/>
          </p:cNvSpPr>
          <p:nvPr/>
        </p:nvSpPr>
        <p:spPr bwMode="auto">
          <a:xfrm>
            <a:off x="457200" y="2286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355373" name="AutoShape 45"/>
          <p:cNvSpPr>
            <a:spLocks noChangeArrowheads="1"/>
          </p:cNvSpPr>
          <p:nvPr/>
        </p:nvSpPr>
        <p:spPr bwMode="auto">
          <a:xfrm>
            <a:off x="2597150" y="166688"/>
            <a:ext cx="4829175" cy="1077912"/>
          </a:xfrm>
          <a:prstGeom prst="horizontalScroll">
            <a:avLst>
              <a:gd name="adj" fmla="val 12500"/>
            </a:avLst>
          </a:prstGeom>
          <a:solidFill>
            <a:schemeClr val="accent1"/>
          </a:solidFill>
          <a:ln w="12700">
            <a:solidFill>
              <a:srgbClr val="9900FF"/>
            </a:solidFill>
            <a:prstDash val="dash"/>
            <a:round/>
            <a:headEnd/>
            <a:tailEnd/>
          </a:ln>
        </p:spPr>
        <p:txBody>
          <a:bodyPr anchor="ctr">
            <a:spAutoFit/>
          </a:bodyPr>
          <a:lstStyle/>
          <a:p>
            <a:pPr algn="ctr"/>
            <a:r>
              <a:rPr lang="en-US">
                <a:solidFill>
                  <a:srgbClr val="FF0000"/>
                </a:solidFill>
              </a:rPr>
              <a:t>Ý NGHĨA LỊCH SỬ NGÀY 2/9/1945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55373"/>
                                        </p:tgtEl>
                                        <p:attrNameLst>
                                          <p:attrName>style.visibility</p:attrName>
                                        </p:attrNameLst>
                                      </p:cBhvr>
                                      <p:to>
                                        <p:strVal val="visible"/>
                                      </p:to>
                                    </p:set>
                                    <p:animEffect transition="in" filter="wheel(4)">
                                      <p:cBhvr>
                                        <p:cTn id="7" dur="2000"/>
                                        <p:tgtEl>
                                          <p:spTgt spid="355373"/>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builtIn="1"/>
                                        </p:tgtEl>
                                      </p:cMediaNode>
                                    </p:audio>
                                  </p:sub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5353"/>
                                        </p:tgtEl>
                                        <p:attrNameLst>
                                          <p:attrName>style.visibility</p:attrName>
                                        </p:attrNameLst>
                                      </p:cBhvr>
                                      <p:to>
                                        <p:strVal val="visible"/>
                                      </p:to>
                                    </p:set>
                                    <p:animEffect transition="in" filter="diamond(in)">
                                      <p:cBhvr>
                                        <p:cTn id="12" dur="2000"/>
                                        <p:tgtEl>
                                          <p:spTgt spid="3553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5346"/>
                                        </p:tgtEl>
                                        <p:attrNameLst>
                                          <p:attrName>style.visibility</p:attrName>
                                        </p:attrNameLst>
                                      </p:cBhvr>
                                      <p:to>
                                        <p:strVal val="visible"/>
                                      </p:to>
                                    </p:set>
                                    <p:anim calcmode="lin" valueType="num">
                                      <p:cBhvr additive="base">
                                        <p:cTn id="17" dur="500" fill="hold"/>
                                        <p:tgtEl>
                                          <p:spTgt spid="355346"/>
                                        </p:tgtEl>
                                        <p:attrNameLst>
                                          <p:attrName>ppt_x</p:attrName>
                                        </p:attrNameLst>
                                      </p:cBhvr>
                                      <p:tavLst>
                                        <p:tav tm="0">
                                          <p:val>
                                            <p:strVal val="#ppt_x"/>
                                          </p:val>
                                        </p:tav>
                                        <p:tav tm="100000">
                                          <p:val>
                                            <p:strVal val="#ppt_x"/>
                                          </p:val>
                                        </p:tav>
                                      </p:tavLst>
                                    </p:anim>
                                    <p:anim calcmode="lin" valueType="num">
                                      <p:cBhvr additive="base">
                                        <p:cTn id="18" dur="500" fill="hold"/>
                                        <p:tgtEl>
                                          <p:spTgt spid="35534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55364"/>
                                        </p:tgtEl>
                                        <p:attrNameLst>
                                          <p:attrName>style.visibility</p:attrName>
                                        </p:attrNameLst>
                                      </p:cBhvr>
                                      <p:to>
                                        <p:strVal val="visible"/>
                                      </p:to>
                                    </p:set>
                                    <p:anim calcmode="lin" valueType="num">
                                      <p:cBhvr additive="base">
                                        <p:cTn id="22" dur="500" fill="hold"/>
                                        <p:tgtEl>
                                          <p:spTgt spid="355364"/>
                                        </p:tgtEl>
                                        <p:attrNameLst>
                                          <p:attrName>ppt_x</p:attrName>
                                        </p:attrNameLst>
                                      </p:cBhvr>
                                      <p:tavLst>
                                        <p:tav tm="0">
                                          <p:val>
                                            <p:strVal val="#ppt_x"/>
                                          </p:val>
                                        </p:tav>
                                        <p:tav tm="100000">
                                          <p:val>
                                            <p:strVal val="#ppt_x"/>
                                          </p:val>
                                        </p:tav>
                                      </p:tavLst>
                                    </p:anim>
                                    <p:anim calcmode="lin" valueType="num">
                                      <p:cBhvr additive="base">
                                        <p:cTn id="23" dur="500" fill="hold"/>
                                        <p:tgtEl>
                                          <p:spTgt spid="355364"/>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355349"/>
                                        </p:tgtEl>
                                        <p:attrNameLst>
                                          <p:attrName>style.visibility</p:attrName>
                                        </p:attrNameLst>
                                      </p:cBhvr>
                                      <p:to>
                                        <p:strVal val="visible"/>
                                      </p:to>
                                    </p:set>
                                    <p:anim calcmode="lin" valueType="num">
                                      <p:cBhvr additive="base">
                                        <p:cTn id="27" dur="500" fill="hold"/>
                                        <p:tgtEl>
                                          <p:spTgt spid="355349"/>
                                        </p:tgtEl>
                                        <p:attrNameLst>
                                          <p:attrName>ppt_x</p:attrName>
                                        </p:attrNameLst>
                                      </p:cBhvr>
                                      <p:tavLst>
                                        <p:tav tm="0">
                                          <p:val>
                                            <p:strVal val="#ppt_x"/>
                                          </p:val>
                                        </p:tav>
                                        <p:tav tm="100000">
                                          <p:val>
                                            <p:strVal val="#ppt_x"/>
                                          </p:val>
                                        </p:tav>
                                      </p:tavLst>
                                    </p:anim>
                                    <p:anim calcmode="lin" valueType="num">
                                      <p:cBhvr additive="base">
                                        <p:cTn id="28" dur="500" fill="hold"/>
                                        <p:tgtEl>
                                          <p:spTgt spid="35534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355340"/>
                                        </p:tgtEl>
                                        <p:attrNameLst>
                                          <p:attrName>style.visibility</p:attrName>
                                        </p:attrNameLst>
                                      </p:cBhvr>
                                      <p:to>
                                        <p:strVal val="visible"/>
                                      </p:to>
                                    </p:set>
                                    <p:anim calcmode="lin" valueType="num">
                                      <p:cBhvr additive="base">
                                        <p:cTn id="32" dur="500" fill="hold"/>
                                        <p:tgtEl>
                                          <p:spTgt spid="355340"/>
                                        </p:tgtEl>
                                        <p:attrNameLst>
                                          <p:attrName>ppt_x</p:attrName>
                                        </p:attrNameLst>
                                      </p:cBhvr>
                                      <p:tavLst>
                                        <p:tav tm="0">
                                          <p:val>
                                            <p:strVal val="#ppt_x"/>
                                          </p:val>
                                        </p:tav>
                                        <p:tav tm="100000">
                                          <p:val>
                                            <p:strVal val="#ppt_x"/>
                                          </p:val>
                                        </p:tav>
                                      </p:tavLst>
                                    </p:anim>
                                    <p:anim calcmode="lin" valueType="num">
                                      <p:cBhvr additive="base">
                                        <p:cTn id="33" dur="500" fill="hold"/>
                                        <p:tgtEl>
                                          <p:spTgt spid="355340"/>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355350"/>
                                        </p:tgtEl>
                                        <p:attrNameLst>
                                          <p:attrName>style.visibility</p:attrName>
                                        </p:attrNameLst>
                                      </p:cBhvr>
                                      <p:to>
                                        <p:strVal val="visible"/>
                                      </p:to>
                                    </p:set>
                                    <p:anim calcmode="lin" valueType="num">
                                      <p:cBhvr additive="base">
                                        <p:cTn id="37" dur="500" fill="hold"/>
                                        <p:tgtEl>
                                          <p:spTgt spid="355350"/>
                                        </p:tgtEl>
                                        <p:attrNameLst>
                                          <p:attrName>ppt_x</p:attrName>
                                        </p:attrNameLst>
                                      </p:cBhvr>
                                      <p:tavLst>
                                        <p:tav tm="0">
                                          <p:val>
                                            <p:strVal val="#ppt_x"/>
                                          </p:val>
                                        </p:tav>
                                        <p:tav tm="100000">
                                          <p:val>
                                            <p:strVal val="#ppt_x"/>
                                          </p:val>
                                        </p:tav>
                                      </p:tavLst>
                                    </p:anim>
                                    <p:anim calcmode="lin" valueType="num">
                                      <p:cBhvr additive="base">
                                        <p:cTn id="38" dur="500" fill="hold"/>
                                        <p:tgtEl>
                                          <p:spTgt spid="355350"/>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4" fill="hold" grpId="0" nodeType="afterEffect">
                                  <p:stCondLst>
                                    <p:cond delay="0"/>
                                  </p:stCondLst>
                                  <p:childTnLst>
                                    <p:set>
                                      <p:cBhvr>
                                        <p:cTn id="41" dur="1" fill="hold">
                                          <p:stCondLst>
                                            <p:cond delay="0"/>
                                          </p:stCondLst>
                                        </p:cTn>
                                        <p:tgtEl>
                                          <p:spTgt spid="355338"/>
                                        </p:tgtEl>
                                        <p:attrNameLst>
                                          <p:attrName>style.visibility</p:attrName>
                                        </p:attrNameLst>
                                      </p:cBhvr>
                                      <p:to>
                                        <p:strVal val="visible"/>
                                      </p:to>
                                    </p:set>
                                    <p:anim calcmode="lin" valueType="num">
                                      <p:cBhvr additive="base">
                                        <p:cTn id="42" dur="500" fill="hold"/>
                                        <p:tgtEl>
                                          <p:spTgt spid="355338"/>
                                        </p:tgtEl>
                                        <p:attrNameLst>
                                          <p:attrName>ppt_x</p:attrName>
                                        </p:attrNameLst>
                                      </p:cBhvr>
                                      <p:tavLst>
                                        <p:tav tm="0">
                                          <p:val>
                                            <p:strVal val="#ppt_x"/>
                                          </p:val>
                                        </p:tav>
                                        <p:tav tm="100000">
                                          <p:val>
                                            <p:strVal val="#ppt_x"/>
                                          </p:val>
                                        </p:tav>
                                      </p:tavLst>
                                    </p:anim>
                                    <p:anim calcmode="lin" valueType="num">
                                      <p:cBhvr additive="base">
                                        <p:cTn id="43" dur="500" fill="hold"/>
                                        <p:tgtEl>
                                          <p:spTgt spid="355338"/>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4" fill="hold" grpId="0" nodeType="afterEffect">
                                  <p:stCondLst>
                                    <p:cond delay="0"/>
                                  </p:stCondLst>
                                  <p:childTnLst>
                                    <p:set>
                                      <p:cBhvr>
                                        <p:cTn id="46" dur="1" fill="hold">
                                          <p:stCondLst>
                                            <p:cond delay="0"/>
                                          </p:stCondLst>
                                        </p:cTn>
                                        <p:tgtEl>
                                          <p:spTgt spid="355351"/>
                                        </p:tgtEl>
                                        <p:attrNameLst>
                                          <p:attrName>style.visibility</p:attrName>
                                        </p:attrNameLst>
                                      </p:cBhvr>
                                      <p:to>
                                        <p:strVal val="visible"/>
                                      </p:to>
                                    </p:set>
                                    <p:anim calcmode="lin" valueType="num">
                                      <p:cBhvr additive="base">
                                        <p:cTn id="47" dur="500" fill="hold"/>
                                        <p:tgtEl>
                                          <p:spTgt spid="355351"/>
                                        </p:tgtEl>
                                        <p:attrNameLst>
                                          <p:attrName>ppt_x</p:attrName>
                                        </p:attrNameLst>
                                      </p:cBhvr>
                                      <p:tavLst>
                                        <p:tav tm="0">
                                          <p:val>
                                            <p:strVal val="#ppt_x"/>
                                          </p:val>
                                        </p:tav>
                                        <p:tav tm="100000">
                                          <p:val>
                                            <p:strVal val="#ppt_x"/>
                                          </p:val>
                                        </p:tav>
                                      </p:tavLst>
                                    </p:anim>
                                    <p:anim calcmode="lin" valueType="num">
                                      <p:cBhvr additive="base">
                                        <p:cTn id="48" dur="500" fill="hold"/>
                                        <p:tgtEl>
                                          <p:spTgt spid="355351"/>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2" presetClass="entr" presetSubtype="4" fill="hold" grpId="0" nodeType="afterEffect">
                                  <p:stCondLst>
                                    <p:cond delay="0"/>
                                  </p:stCondLst>
                                  <p:childTnLst>
                                    <p:set>
                                      <p:cBhvr>
                                        <p:cTn id="51" dur="1" fill="hold">
                                          <p:stCondLst>
                                            <p:cond delay="0"/>
                                          </p:stCondLst>
                                        </p:cTn>
                                        <p:tgtEl>
                                          <p:spTgt spid="355339"/>
                                        </p:tgtEl>
                                        <p:attrNameLst>
                                          <p:attrName>style.visibility</p:attrName>
                                        </p:attrNameLst>
                                      </p:cBhvr>
                                      <p:to>
                                        <p:strVal val="visible"/>
                                      </p:to>
                                    </p:set>
                                    <p:anim calcmode="lin" valueType="num">
                                      <p:cBhvr additive="base">
                                        <p:cTn id="52" dur="500" fill="hold"/>
                                        <p:tgtEl>
                                          <p:spTgt spid="355339"/>
                                        </p:tgtEl>
                                        <p:attrNameLst>
                                          <p:attrName>ppt_x</p:attrName>
                                        </p:attrNameLst>
                                      </p:cBhvr>
                                      <p:tavLst>
                                        <p:tav tm="0">
                                          <p:val>
                                            <p:strVal val="#ppt_x"/>
                                          </p:val>
                                        </p:tav>
                                        <p:tav tm="100000">
                                          <p:val>
                                            <p:strVal val="#ppt_x"/>
                                          </p:val>
                                        </p:tav>
                                      </p:tavLst>
                                    </p:anim>
                                    <p:anim calcmode="lin" valueType="num">
                                      <p:cBhvr additive="base">
                                        <p:cTn id="53" dur="500" fill="hold"/>
                                        <p:tgtEl>
                                          <p:spTgt spid="355339"/>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2" presetClass="entr" presetSubtype="4" fill="hold" grpId="0" nodeType="afterEffect">
                                  <p:stCondLst>
                                    <p:cond delay="0"/>
                                  </p:stCondLst>
                                  <p:childTnLst>
                                    <p:set>
                                      <p:cBhvr>
                                        <p:cTn id="56" dur="1" fill="hold">
                                          <p:stCondLst>
                                            <p:cond delay="0"/>
                                          </p:stCondLst>
                                        </p:cTn>
                                        <p:tgtEl>
                                          <p:spTgt spid="355362"/>
                                        </p:tgtEl>
                                        <p:attrNameLst>
                                          <p:attrName>style.visibility</p:attrName>
                                        </p:attrNameLst>
                                      </p:cBhvr>
                                      <p:to>
                                        <p:strVal val="visible"/>
                                      </p:to>
                                    </p:set>
                                    <p:anim calcmode="lin" valueType="num">
                                      <p:cBhvr additive="base">
                                        <p:cTn id="57" dur="500" fill="hold"/>
                                        <p:tgtEl>
                                          <p:spTgt spid="355362"/>
                                        </p:tgtEl>
                                        <p:attrNameLst>
                                          <p:attrName>ppt_x</p:attrName>
                                        </p:attrNameLst>
                                      </p:cBhvr>
                                      <p:tavLst>
                                        <p:tav tm="0">
                                          <p:val>
                                            <p:strVal val="#ppt_x"/>
                                          </p:val>
                                        </p:tav>
                                        <p:tav tm="100000">
                                          <p:val>
                                            <p:strVal val="#ppt_x"/>
                                          </p:val>
                                        </p:tav>
                                      </p:tavLst>
                                    </p:anim>
                                    <p:anim calcmode="lin" valueType="num">
                                      <p:cBhvr additive="base">
                                        <p:cTn id="58" dur="500" fill="hold"/>
                                        <p:tgtEl>
                                          <p:spTgt spid="35536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2" presetClass="entr" presetSubtype="4" fill="hold" grpId="0" nodeType="afterEffect">
                                  <p:stCondLst>
                                    <p:cond delay="0"/>
                                  </p:stCondLst>
                                  <p:childTnLst>
                                    <p:set>
                                      <p:cBhvr>
                                        <p:cTn id="61" dur="1" fill="hold">
                                          <p:stCondLst>
                                            <p:cond delay="0"/>
                                          </p:stCondLst>
                                        </p:cTn>
                                        <p:tgtEl>
                                          <p:spTgt spid="355361"/>
                                        </p:tgtEl>
                                        <p:attrNameLst>
                                          <p:attrName>style.visibility</p:attrName>
                                        </p:attrNameLst>
                                      </p:cBhvr>
                                      <p:to>
                                        <p:strVal val="visible"/>
                                      </p:to>
                                    </p:set>
                                    <p:anim calcmode="lin" valueType="num">
                                      <p:cBhvr additive="base">
                                        <p:cTn id="62" dur="500" fill="hold"/>
                                        <p:tgtEl>
                                          <p:spTgt spid="355361"/>
                                        </p:tgtEl>
                                        <p:attrNameLst>
                                          <p:attrName>ppt_x</p:attrName>
                                        </p:attrNameLst>
                                      </p:cBhvr>
                                      <p:tavLst>
                                        <p:tav tm="0">
                                          <p:val>
                                            <p:strVal val="#ppt_x"/>
                                          </p:val>
                                        </p:tav>
                                        <p:tav tm="100000">
                                          <p:val>
                                            <p:strVal val="#ppt_x"/>
                                          </p:val>
                                        </p:tav>
                                      </p:tavLst>
                                    </p:anim>
                                    <p:anim calcmode="lin" valueType="num">
                                      <p:cBhvr additive="base">
                                        <p:cTn id="63" dur="500" fill="hold"/>
                                        <p:tgtEl>
                                          <p:spTgt spid="35536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1" presetClass="entr" presetSubtype="0" fill="hold" grpId="0" nodeType="clickEffect">
                                  <p:stCondLst>
                                    <p:cond delay="0"/>
                                  </p:stCondLst>
                                  <p:childTnLst>
                                    <p:set>
                                      <p:cBhvr>
                                        <p:cTn id="67" dur="1" fill="hold">
                                          <p:stCondLst>
                                            <p:cond delay="0"/>
                                          </p:stCondLst>
                                        </p:cTn>
                                        <p:tgtEl>
                                          <p:spTgt spid="355369"/>
                                        </p:tgtEl>
                                        <p:attrNameLst>
                                          <p:attrName>style.visibility</p:attrName>
                                        </p:attrNameLst>
                                      </p:cBhvr>
                                      <p:to>
                                        <p:strVal val="visible"/>
                                      </p:to>
                                    </p:set>
                                    <p:animEffect transition="in" filter="fade">
                                      <p:cBhvr>
                                        <p:cTn id="68" dur="770" decel="100000"/>
                                        <p:tgtEl>
                                          <p:spTgt spid="355369"/>
                                        </p:tgtEl>
                                      </p:cBhvr>
                                    </p:animEffect>
                                    <p:animScale>
                                      <p:cBhvr>
                                        <p:cTn id="69" dur="770" decel="100000"/>
                                        <p:tgtEl>
                                          <p:spTgt spid="355369"/>
                                        </p:tgtEl>
                                      </p:cBhvr>
                                      <p:from x="10000" y="10000"/>
                                      <p:to x="200000" y="450000"/>
                                    </p:animScale>
                                    <p:animScale>
                                      <p:cBhvr>
                                        <p:cTn id="70" dur="1230" accel="100000" fill="hold">
                                          <p:stCondLst>
                                            <p:cond delay="770"/>
                                          </p:stCondLst>
                                        </p:cTn>
                                        <p:tgtEl>
                                          <p:spTgt spid="355369"/>
                                        </p:tgtEl>
                                      </p:cBhvr>
                                      <p:from x="200000" y="450000"/>
                                      <p:to x="100000" y="100000"/>
                                    </p:animScale>
                                    <p:set>
                                      <p:cBhvr>
                                        <p:cTn id="71" dur="770" fill="hold"/>
                                        <p:tgtEl>
                                          <p:spTgt spid="355369"/>
                                        </p:tgtEl>
                                        <p:attrNameLst>
                                          <p:attrName>ppt_x</p:attrName>
                                        </p:attrNameLst>
                                      </p:cBhvr>
                                      <p:to>
                                        <p:strVal val="(0.5)"/>
                                      </p:to>
                                    </p:set>
                                    <p:anim from="(0.5)" to="(#ppt_x)" calcmode="lin" valueType="num">
                                      <p:cBhvr>
                                        <p:cTn id="72" dur="1230" accel="100000" fill="hold">
                                          <p:stCondLst>
                                            <p:cond delay="770"/>
                                          </p:stCondLst>
                                        </p:cTn>
                                        <p:tgtEl>
                                          <p:spTgt spid="355369"/>
                                        </p:tgtEl>
                                        <p:attrNameLst>
                                          <p:attrName>ppt_x</p:attrName>
                                        </p:attrNameLst>
                                      </p:cBhvr>
                                    </p:anim>
                                    <p:set>
                                      <p:cBhvr>
                                        <p:cTn id="73" dur="770" fill="hold"/>
                                        <p:tgtEl>
                                          <p:spTgt spid="355369"/>
                                        </p:tgtEl>
                                        <p:attrNameLst>
                                          <p:attrName>ppt_y</p:attrName>
                                        </p:attrNameLst>
                                      </p:cBhvr>
                                      <p:to>
                                        <p:strVal val="(#ppt_y+0.4)"/>
                                      </p:to>
                                    </p:set>
                                    <p:anim from="(#ppt_y+0.4)" to="(#ppt_y)" calcmode="lin" valueType="num">
                                      <p:cBhvr>
                                        <p:cTn id="74" dur="1230" accel="100000" fill="hold">
                                          <p:stCondLst>
                                            <p:cond delay="770"/>
                                          </p:stCondLst>
                                        </p:cTn>
                                        <p:tgtEl>
                                          <p:spTgt spid="355369"/>
                                        </p:tgtEl>
                                        <p:attrNameLst>
                                          <p:attrName>ppt_y</p:attrName>
                                        </p:attrNameLst>
                                      </p:cBhvr>
                                    </p:anim>
                                  </p:childTnLst>
                                </p:cTn>
                              </p:par>
                            </p:childTnLst>
                          </p:cTn>
                        </p:par>
                      </p:childTnLst>
                    </p:cTn>
                  </p:par>
                  <p:par>
                    <p:cTn id="75" fill="hold">
                      <p:stCondLst>
                        <p:cond delay="indefinite"/>
                      </p:stCondLst>
                      <p:childTnLst>
                        <p:par>
                          <p:cTn id="76" fill="hold">
                            <p:stCondLst>
                              <p:cond delay="0"/>
                            </p:stCondLst>
                            <p:childTnLst>
                              <p:par>
                                <p:cTn id="77" presetID="51" presetClass="entr" presetSubtype="0" fill="hold" grpId="0" nodeType="clickEffect">
                                  <p:stCondLst>
                                    <p:cond delay="0"/>
                                  </p:stCondLst>
                                  <p:childTnLst>
                                    <p:set>
                                      <p:cBhvr>
                                        <p:cTn id="78" dur="1" fill="hold">
                                          <p:stCondLst>
                                            <p:cond delay="0"/>
                                          </p:stCondLst>
                                        </p:cTn>
                                        <p:tgtEl>
                                          <p:spTgt spid="355367"/>
                                        </p:tgtEl>
                                        <p:attrNameLst>
                                          <p:attrName>style.visibility</p:attrName>
                                        </p:attrNameLst>
                                      </p:cBhvr>
                                      <p:to>
                                        <p:strVal val="visible"/>
                                      </p:to>
                                    </p:set>
                                    <p:animEffect transition="in" filter="fade">
                                      <p:cBhvr>
                                        <p:cTn id="79" dur="770" decel="100000"/>
                                        <p:tgtEl>
                                          <p:spTgt spid="355367"/>
                                        </p:tgtEl>
                                      </p:cBhvr>
                                    </p:animEffect>
                                    <p:animScale>
                                      <p:cBhvr>
                                        <p:cTn id="80" dur="770" decel="100000"/>
                                        <p:tgtEl>
                                          <p:spTgt spid="355367"/>
                                        </p:tgtEl>
                                      </p:cBhvr>
                                      <p:from x="10000" y="10000"/>
                                      <p:to x="200000" y="450000"/>
                                    </p:animScale>
                                    <p:animScale>
                                      <p:cBhvr>
                                        <p:cTn id="81" dur="1230" accel="100000" fill="hold">
                                          <p:stCondLst>
                                            <p:cond delay="770"/>
                                          </p:stCondLst>
                                        </p:cTn>
                                        <p:tgtEl>
                                          <p:spTgt spid="355367"/>
                                        </p:tgtEl>
                                      </p:cBhvr>
                                      <p:from x="200000" y="450000"/>
                                      <p:to x="100000" y="100000"/>
                                    </p:animScale>
                                    <p:set>
                                      <p:cBhvr>
                                        <p:cTn id="82" dur="770" fill="hold"/>
                                        <p:tgtEl>
                                          <p:spTgt spid="355367"/>
                                        </p:tgtEl>
                                        <p:attrNameLst>
                                          <p:attrName>ppt_x</p:attrName>
                                        </p:attrNameLst>
                                      </p:cBhvr>
                                      <p:to>
                                        <p:strVal val="(0.5)"/>
                                      </p:to>
                                    </p:set>
                                    <p:anim from="(0.5)" to="(#ppt_x)" calcmode="lin" valueType="num">
                                      <p:cBhvr>
                                        <p:cTn id="83" dur="1230" accel="100000" fill="hold">
                                          <p:stCondLst>
                                            <p:cond delay="770"/>
                                          </p:stCondLst>
                                        </p:cTn>
                                        <p:tgtEl>
                                          <p:spTgt spid="355367"/>
                                        </p:tgtEl>
                                        <p:attrNameLst>
                                          <p:attrName>ppt_x</p:attrName>
                                        </p:attrNameLst>
                                      </p:cBhvr>
                                    </p:anim>
                                    <p:set>
                                      <p:cBhvr>
                                        <p:cTn id="84" dur="770" fill="hold"/>
                                        <p:tgtEl>
                                          <p:spTgt spid="355367"/>
                                        </p:tgtEl>
                                        <p:attrNameLst>
                                          <p:attrName>ppt_y</p:attrName>
                                        </p:attrNameLst>
                                      </p:cBhvr>
                                      <p:to>
                                        <p:strVal val="(#ppt_y+0.4)"/>
                                      </p:to>
                                    </p:set>
                                    <p:anim from="(#ppt_y+0.4)" to="(#ppt_y)" calcmode="lin" valueType="num">
                                      <p:cBhvr>
                                        <p:cTn id="85" dur="1230" accel="100000" fill="hold">
                                          <p:stCondLst>
                                            <p:cond delay="770"/>
                                          </p:stCondLst>
                                        </p:cTn>
                                        <p:tgtEl>
                                          <p:spTgt spid="355367"/>
                                        </p:tgtEl>
                                        <p:attrNameLst>
                                          <p:attrName>ppt_y</p:attrName>
                                        </p:attrNameLst>
                                      </p:cBhvr>
                                    </p:anim>
                                  </p:childTnLst>
                                </p:cTn>
                              </p:par>
                            </p:childTnLst>
                          </p:cTn>
                        </p:par>
                      </p:childTnLst>
                    </p:cTn>
                  </p:par>
                  <p:par>
                    <p:cTn id="86" fill="hold">
                      <p:stCondLst>
                        <p:cond delay="indefinite"/>
                      </p:stCondLst>
                      <p:childTnLst>
                        <p:par>
                          <p:cTn id="87" fill="hold">
                            <p:stCondLst>
                              <p:cond delay="0"/>
                            </p:stCondLst>
                            <p:childTnLst>
                              <p:par>
                                <p:cTn id="88" presetID="51" presetClass="entr" presetSubtype="0" fill="hold" grpId="0" nodeType="clickEffect">
                                  <p:stCondLst>
                                    <p:cond delay="0"/>
                                  </p:stCondLst>
                                  <p:childTnLst>
                                    <p:set>
                                      <p:cBhvr>
                                        <p:cTn id="89" dur="1" fill="hold">
                                          <p:stCondLst>
                                            <p:cond delay="0"/>
                                          </p:stCondLst>
                                        </p:cTn>
                                        <p:tgtEl>
                                          <p:spTgt spid="355370"/>
                                        </p:tgtEl>
                                        <p:attrNameLst>
                                          <p:attrName>style.visibility</p:attrName>
                                        </p:attrNameLst>
                                      </p:cBhvr>
                                      <p:to>
                                        <p:strVal val="visible"/>
                                      </p:to>
                                    </p:set>
                                    <p:animEffect transition="in" filter="fade">
                                      <p:cBhvr>
                                        <p:cTn id="90" dur="770" decel="100000"/>
                                        <p:tgtEl>
                                          <p:spTgt spid="355370"/>
                                        </p:tgtEl>
                                      </p:cBhvr>
                                    </p:animEffect>
                                    <p:animScale>
                                      <p:cBhvr>
                                        <p:cTn id="91" dur="770" decel="100000"/>
                                        <p:tgtEl>
                                          <p:spTgt spid="355370"/>
                                        </p:tgtEl>
                                      </p:cBhvr>
                                      <p:from x="10000" y="10000"/>
                                      <p:to x="200000" y="450000"/>
                                    </p:animScale>
                                    <p:animScale>
                                      <p:cBhvr>
                                        <p:cTn id="92" dur="1230" accel="100000" fill="hold">
                                          <p:stCondLst>
                                            <p:cond delay="770"/>
                                          </p:stCondLst>
                                        </p:cTn>
                                        <p:tgtEl>
                                          <p:spTgt spid="355370"/>
                                        </p:tgtEl>
                                      </p:cBhvr>
                                      <p:from x="200000" y="450000"/>
                                      <p:to x="100000" y="100000"/>
                                    </p:animScale>
                                    <p:set>
                                      <p:cBhvr>
                                        <p:cTn id="93" dur="770" fill="hold"/>
                                        <p:tgtEl>
                                          <p:spTgt spid="355370"/>
                                        </p:tgtEl>
                                        <p:attrNameLst>
                                          <p:attrName>ppt_x</p:attrName>
                                        </p:attrNameLst>
                                      </p:cBhvr>
                                      <p:to>
                                        <p:strVal val="(0.5)"/>
                                      </p:to>
                                    </p:set>
                                    <p:anim from="(0.5)" to="(#ppt_x)" calcmode="lin" valueType="num">
                                      <p:cBhvr>
                                        <p:cTn id="94" dur="1230" accel="100000" fill="hold">
                                          <p:stCondLst>
                                            <p:cond delay="770"/>
                                          </p:stCondLst>
                                        </p:cTn>
                                        <p:tgtEl>
                                          <p:spTgt spid="355370"/>
                                        </p:tgtEl>
                                        <p:attrNameLst>
                                          <p:attrName>ppt_x</p:attrName>
                                        </p:attrNameLst>
                                      </p:cBhvr>
                                    </p:anim>
                                    <p:set>
                                      <p:cBhvr>
                                        <p:cTn id="95" dur="770" fill="hold"/>
                                        <p:tgtEl>
                                          <p:spTgt spid="355370"/>
                                        </p:tgtEl>
                                        <p:attrNameLst>
                                          <p:attrName>ppt_y</p:attrName>
                                        </p:attrNameLst>
                                      </p:cBhvr>
                                      <p:to>
                                        <p:strVal val="(#ppt_y+0.4)"/>
                                      </p:to>
                                    </p:set>
                                    <p:anim from="(#ppt_y+0.4)" to="(#ppt_y)" calcmode="lin" valueType="num">
                                      <p:cBhvr>
                                        <p:cTn id="96" dur="1230" accel="100000" fill="hold">
                                          <p:stCondLst>
                                            <p:cond delay="770"/>
                                          </p:stCondLst>
                                        </p:cTn>
                                        <p:tgtEl>
                                          <p:spTgt spid="355370"/>
                                        </p:tgtEl>
                                        <p:attrNameLst>
                                          <p:attrName>ppt_y</p:attrName>
                                        </p:attrNameLst>
                                      </p:cBhvr>
                                    </p:anim>
                                  </p:childTnLst>
                                </p:cTn>
                              </p:par>
                            </p:childTnLst>
                          </p:cTn>
                        </p:par>
                      </p:childTnLst>
                    </p:cTn>
                  </p:par>
                  <p:par>
                    <p:cTn id="97" fill="hold">
                      <p:stCondLst>
                        <p:cond delay="indefinite"/>
                      </p:stCondLst>
                      <p:childTnLst>
                        <p:par>
                          <p:cTn id="98" fill="hold">
                            <p:stCondLst>
                              <p:cond delay="0"/>
                            </p:stCondLst>
                            <p:childTnLst>
                              <p:par>
                                <p:cTn id="99" presetID="3" presetClass="exit" presetSubtype="10" fill="hold" grpId="1" nodeType="clickEffect">
                                  <p:stCondLst>
                                    <p:cond delay="0"/>
                                  </p:stCondLst>
                                  <p:childTnLst>
                                    <p:animEffect transition="out" filter="blinds(horizontal)">
                                      <p:cBhvr>
                                        <p:cTn id="100" dur="500"/>
                                        <p:tgtEl>
                                          <p:spTgt spid="355349"/>
                                        </p:tgtEl>
                                      </p:cBhvr>
                                    </p:animEffect>
                                    <p:set>
                                      <p:cBhvr>
                                        <p:cTn id="101" dur="1" fill="hold">
                                          <p:stCondLst>
                                            <p:cond delay="499"/>
                                          </p:stCondLst>
                                        </p:cTn>
                                        <p:tgtEl>
                                          <p:spTgt spid="355349"/>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355340"/>
                                        </p:tgtEl>
                                      </p:cBhvr>
                                    </p:animEffect>
                                    <p:set>
                                      <p:cBhvr>
                                        <p:cTn id="104" dur="1" fill="hold">
                                          <p:stCondLst>
                                            <p:cond delay="499"/>
                                          </p:stCondLst>
                                        </p:cTn>
                                        <p:tgtEl>
                                          <p:spTgt spid="355340"/>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355362"/>
                                        </p:tgtEl>
                                      </p:cBhvr>
                                    </p:animEffect>
                                    <p:set>
                                      <p:cBhvr>
                                        <p:cTn id="107" dur="1" fill="hold">
                                          <p:stCondLst>
                                            <p:cond delay="499"/>
                                          </p:stCondLst>
                                        </p:cTn>
                                        <p:tgtEl>
                                          <p:spTgt spid="355362"/>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355361"/>
                                        </p:tgtEl>
                                      </p:cBhvr>
                                    </p:animEffect>
                                    <p:set>
                                      <p:cBhvr>
                                        <p:cTn id="110" dur="1" fill="hold">
                                          <p:stCondLst>
                                            <p:cond delay="499"/>
                                          </p:stCondLst>
                                        </p:cTn>
                                        <p:tgtEl>
                                          <p:spTgt spid="3553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49" grpId="0" animBg="1"/>
      <p:bldP spid="355349" grpId="1" animBg="1"/>
      <p:bldP spid="355346" grpId="0" animBg="1"/>
      <p:bldP spid="355338" grpId="0" animBg="1"/>
      <p:bldP spid="355339" grpId="0" animBg="1"/>
      <p:bldP spid="355340" grpId="0" animBg="1"/>
      <p:bldP spid="355340" grpId="1" animBg="1"/>
      <p:bldP spid="355350" grpId="0" animBg="1"/>
      <p:bldP spid="355351" grpId="0" animBg="1"/>
      <p:bldP spid="355353" grpId="0"/>
      <p:bldP spid="355361" grpId="0" animBg="1"/>
      <p:bldP spid="355361" grpId="1" animBg="1"/>
      <p:bldP spid="355362" grpId="0" animBg="1"/>
      <p:bldP spid="355362" grpId="1" animBg="1"/>
      <p:bldP spid="355364" grpId="0" animBg="1"/>
      <p:bldP spid="355367" grpId="0" animBg="1"/>
      <p:bldP spid="355369" grpId="0" animBg="1"/>
      <p:bldP spid="355370" grpId="0" animBg="1"/>
      <p:bldP spid="3553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2725" y="-185738"/>
            <a:ext cx="184150" cy="641351"/>
          </a:xfrm>
          <a:prstGeom prst="rect">
            <a:avLst/>
          </a:prstGeom>
          <a:noFill/>
          <a:ln w="9525">
            <a:noFill/>
            <a:miter lim="800000"/>
            <a:headEnd/>
            <a:tailEnd/>
          </a:ln>
        </p:spPr>
        <p:txBody>
          <a:bodyPr wrap="none">
            <a:spAutoFit/>
          </a:bodyPr>
          <a:lstStyle/>
          <a:p>
            <a:pPr>
              <a:spcBef>
                <a:spcPct val="0"/>
              </a:spcBef>
            </a:pPr>
            <a:endParaRPr lang="en-GB" sz="3600" b="0" i="0"/>
          </a:p>
        </p:txBody>
      </p:sp>
      <p:sp>
        <p:nvSpPr>
          <p:cNvPr id="396291" name="Text Box 3"/>
          <p:cNvSpPr txBox="1">
            <a:spLocks noChangeArrowheads="1"/>
          </p:cNvSpPr>
          <p:nvPr/>
        </p:nvSpPr>
        <p:spPr bwMode="auto">
          <a:xfrm>
            <a:off x="152400" y="3733800"/>
            <a:ext cx="3505200" cy="1004888"/>
          </a:xfrm>
          <a:prstGeom prst="rect">
            <a:avLst/>
          </a:prstGeom>
          <a:solidFill>
            <a:srgbClr val="FF0000"/>
          </a:solidFill>
          <a:ln w="9525">
            <a:noFill/>
            <a:miter lim="800000"/>
            <a:headEnd/>
            <a:tailEnd/>
          </a:ln>
        </p:spPr>
        <p:txBody>
          <a:bodyPr>
            <a:spAutoFit/>
          </a:bodyPr>
          <a:lstStyle/>
          <a:p>
            <a:r>
              <a:rPr lang="en-US">
                <a:solidFill>
                  <a:srgbClr val="FFFF00"/>
                </a:solidFill>
              </a:rPr>
              <a:t>Ý NGHĨA LỊCH SỬ </a:t>
            </a:r>
          </a:p>
          <a:p>
            <a:r>
              <a:rPr lang="en-US">
                <a:solidFill>
                  <a:srgbClr val="FFFF00"/>
                </a:solidFill>
              </a:rPr>
              <a:t>CỦA NGÀY 2-9-1945</a:t>
            </a:r>
            <a:r>
              <a:rPr lang="en-US" i="0">
                <a:solidFill>
                  <a:srgbClr val="FFFF00"/>
                </a:solidFill>
              </a:rPr>
              <a:t> </a:t>
            </a:r>
          </a:p>
        </p:txBody>
      </p:sp>
      <p:sp>
        <p:nvSpPr>
          <p:cNvPr id="19460" name="Text Box 5"/>
          <p:cNvSpPr txBox="1">
            <a:spLocks noChangeArrowheads="1"/>
          </p:cNvSpPr>
          <p:nvPr/>
        </p:nvSpPr>
        <p:spPr bwMode="auto">
          <a:xfrm>
            <a:off x="4191000" y="2971800"/>
            <a:ext cx="3978275" cy="641350"/>
          </a:xfrm>
          <a:prstGeom prst="rect">
            <a:avLst/>
          </a:prstGeom>
          <a:noFill/>
          <a:ln w="9525">
            <a:noFill/>
            <a:miter lim="800000"/>
            <a:headEnd/>
            <a:tailEnd/>
          </a:ln>
        </p:spPr>
        <p:txBody>
          <a:bodyPr>
            <a:spAutoFit/>
          </a:bodyPr>
          <a:lstStyle/>
          <a:p>
            <a:pPr>
              <a:spcBef>
                <a:spcPct val="0"/>
              </a:spcBef>
            </a:pPr>
            <a:endParaRPr lang="en-GB" sz="3600" b="0" i="0"/>
          </a:p>
        </p:txBody>
      </p:sp>
      <p:sp>
        <p:nvSpPr>
          <p:cNvPr id="396294" name="Text Box 6"/>
          <p:cNvSpPr txBox="1">
            <a:spLocks noChangeArrowheads="1"/>
          </p:cNvSpPr>
          <p:nvPr/>
        </p:nvSpPr>
        <p:spPr bwMode="auto">
          <a:xfrm>
            <a:off x="4495800" y="1524000"/>
            <a:ext cx="4267200" cy="1398588"/>
          </a:xfrm>
          <a:prstGeom prst="rect">
            <a:avLst/>
          </a:prstGeom>
          <a:solidFill>
            <a:schemeClr val="accent1"/>
          </a:solidFill>
          <a:ln w="28575">
            <a:solidFill>
              <a:schemeClr val="hlink"/>
            </a:solidFill>
            <a:miter lim="800000"/>
            <a:headEnd type="none" w="sm" len="sm"/>
            <a:tailEnd type="none" w="sm" len="sm"/>
          </a:ln>
        </p:spPr>
        <p:txBody>
          <a:bodyPr>
            <a:spAutoFit/>
          </a:bodyPr>
          <a:lstStyle/>
          <a:p>
            <a:r>
              <a:rPr lang="en-US" sz="2000" i="0"/>
              <a:t> </a:t>
            </a:r>
            <a:r>
              <a:rPr lang="en-US"/>
              <a:t>Khẳng định quyền độc lập , tự do của dân tộc Việt Nam.</a:t>
            </a:r>
          </a:p>
          <a:p>
            <a:endParaRPr lang="en-US"/>
          </a:p>
        </p:txBody>
      </p:sp>
      <p:sp>
        <p:nvSpPr>
          <p:cNvPr id="396295" name="Rectangle 7"/>
          <p:cNvSpPr>
            <a:spLocks noChangeArrowheads="1"/>
          </p:cNvSpPr>
          <p:nvPr/>
        </p:nvSpPr>
        <p:spPr bwMode="auto">
          <a:xfrm>
            <a:off x="4495800" y="3429000"/>
            <a:ext cx="4343400" cy="1581150"/>
          </a:xfrm>
          <a:prstGeom prst="rect">
            <a:avLst/>
          </a:prstGeom>
          <a:solidFill>
            <a:schemeClr val="accent1"/>
          </a:solidFill>
          <a:ln w="28575">
            <a:solidFill>
              <a:schemeClr val="hlink"/>
            </a:solidFill>
            <a:miter lim="800000"/>
            <a:headEnd type="none" w="sm" len="sm"/>
            <a:tailEnd type="none" w="sm" len="sm"/>
          </a:ln>
        </p:spPr>
        <p:txBody>
          <a:bodyPr>
            <a:spAutoFit/>
          </a:bodyPr>
          <a:lstStyle/>
          <a:p>
            <a:r>
              <a:rPr lang="en-US"/>
              <a:t>Khẳng định tinh thần kiên cường, bất khuất trong đấu tranh chống xâm lược, bảo vệ độc lập của dân tộc ta.</a:t>
            </a:r>
          </a:p>
        </p:txBody>
      </p:sp>
      <p:sp>
        <p:nvSpPr>
          <p:cNvPr id="396296" name="Rectangle 8"/>
          <p:cNvSpPr>
            <a:spLocks noChangeArrowheads="1"/>
          </p:cNvSpPr>
          <p:nvPr/>
        </p:nvSpPr>
        <p:spPr bwMode="auto">
          <a:xfrm>
            <a:off x="4572000" y="5562600"/>
            <a:ext cx="4343400" cy="850900"/>
          </a:xfrm>
          <a:prstGeom prst="rect">
            <a:avLst/>
          </a:prstGeom>
          <a:solidFill>
            <a:schemeClr val="accent1"/>
          </a:solidFill>
          <a:ln w="28575">
            <a:solidFill>
              <a:schemeClr val="hlink"/>
            </a:solidFill>
            <a:miter lim="800000"/>
            <a:headEnd type="none" w="sm" len="sm"/>
            <a:tailEnd type="none" w="sm" len="sm"/>
          </a:ln>
        </p:spPr>
        <p:txBody>
          <a:bodyPr>
            <a:spAutoFit/>
          </a:bodyPr>
          <a:lstStyle/>
          <a:p>
            <a:pPr>
              <a:spcBef>
                <a:spcPct val="0"/>
              </a:spcBef>
            </a:pPr>
            <a:r>
              <a:rPr lang="en-US"/>
              <a:t>Khai sinh nước Việt Nam </a:t>
            </a:r>
          </a:p>
          <a:p>
            <a:pPr>
              <a:spcBef>
                <a:spcPct val="0"/>
              </a:spcBef>
            </a:pPr>
            <a:r>
              <a:rPr lang="en-US"/>
              <a:t>Dân chủ Cộng hòa</a:t>
            </a:r>
          </a:p>
        </p:txBody>
      </p:sp>
      <p:sp>
        <p:nvSpPr>
          <p:cNvPr id="19464" name="Text Box 9"/>
          <p:cNvSpPr txBox="1">
            <a:spLocks noChangeArrowheads="1"/>
          </p:cNvSpPr>
          <p:nvPr/>
        </p:nvSpPr>
        <p:spPr bwMode="auto">
          <a:xfrm>
            <a:off x="4518025" y="1211263"/>
            <a:ext cx="184150" cy="396875"/>
          </a:xfrm>
          <a:prstGeom prst="rect">
            <a:avLst/>
          </a:prstGeom>
          <a:noFill/>
          <a:ln w="12700" cap="sq">
            <a:noFill/>
            <a:miter lim="800000"/>
            <a:headEnd type="none" w="sm" len="sm"/>
            <a:tailEnd type="none" w="sm" len="sm"/>
          </a:ln>
        </p:spPr>
        <p:txBody>
          <a:bodyPr>
            <a:spAutoFit/>
          </a:bodyPr>
          <a:lstStyle/>
          <a:p>
            <a:endParaRPr lang="en-GB" sz="2000" i="0"/>
          </a:p>
        </p:txBody>
      </p:sp>
      <p:sp>
        <p:nvSpPr>
          <p:cNvPr id="396298" name="Line 10"/>
          <p:cNvSpPr>
            <a:spLocks noChangeShapeType="1"/>
          </p:cNvSpPr>
          <p:nvPr/>
        </p:nvSpPr>
        <p:spPr bwMode="auto">
          <a:xfrm flipV="1">
            <a:off x="3657600" y="2133600"/>
            <a:ext cx="838200" cy="2133600"/>
          </a:xfrm>
          <a:prstGeom prst="line">
            <a:avLst/>
          </a:prstGeom>
          <a:noFill/>
          <a:ln w="25400" cap="sq">
            <a:solidFill>
              <a:schemeClr val="folHlink"/>
            </a:solidFill>
            <a:round/>
            <a:headEnd type="none" w="sm" len="sm"/>
            <a:tailEnd type="triangle" w="sm" len="sm"/>
          </a:ln>
        </p:spPr>
        <p:txBody>
          <a:bodyPr wrap="none" anchor="ctr"/>
          <a:lstStyle/>
          <a:p>
            <a:endParaRPr lang="en-US"/>
          </a:p>
        </p:txBody>
      </p:sp>
      <p:sp>
        <p:nvSpPr>
          <p:cNvPr id="396299" name="Line 11"/>
          <p:cNvSpPr>
            <a:spLocks noChangeShapeType="1"/>
          </p:cNvSpPr>
          <p:nvPr/>
        </p:nvSpPr>
        <p:spPr bwMode="auto">
          <a:xfrm flipV="1">
            <a:off x="3657600" y="4267200"/>
            <a:ext cx="838200" cy="0"/>
          </a:xfrm>
          <a:prstGeom prst="line">
            <a:avLst/>
          </a:prstGeom>
          <a:noFill/>
          <a:ln w="25400" cap="sq">
            <a:solidFill>
              <a:schemeClr val="folHlink"/>
            </a:solidFill>
            <a:round/>
            <a:headEnd type="none" w="sm" len="sm"/>
            <a:tailEnd type="triangle" w="sm" len="sm"/>
          </a:ln>
        </p:spPr>
        <p:txBody>
          <a:bodyPr wrap="none" anchor="ctr"/>
          <a:lstStyle/>
          <a:p>
            <a:endParaRPr lang="en-US"/>
          </a:p>
        </p:txBody>
      </p:sp>
      <p:sp>
        <p:nvSpPr>
          <p:cNvPr id="396300" name="Line 12"/>
          <p:cNvSpPr>
            <a:spLocks noChangeShapeType="1"/>
          </p:cNvSpPr>
          <p:nvPr/>
        </p:nvSpPr>
        <p:spPr bwMode="auto">
          <a:xfrm>
            <a:off x="3657600" y="4267200"/>
            <a:ext cx="914400" cy="1752600"/>
          </a:xfrm>
          <a:prstGeom prst="line">
            <a:avLst/>
          </a:prstGeom>
          <a:noFill/>
          <a:ln w="25400" cap="sq">
            <a:solidFill>
              <a:schemeClr val="folHlink"/>
            </a:solidFill>
            <a:round/>
            <a:headEnd type="none" w="sm" len="sm"/>
            <a:tailEnd type="stealth" w="sm" len="sm"/>
          </a:ln>
        </p:spPr>
        <p:txBody>
          <a:bodyPr wrap="none" anchor="ctr"/>
          <a:lstStyle/>
          <a:p>
            <a:endParaRPr lang="en-US"/>
          </a:p>
        </p:txBody>
      </p:sp>
      <p:pic>
        <p:nvPicPr>
          <p:cNvPr id="396302" name="Picture 14" descr="Copy of bac ho 3"/>
          <p:cNvPicPr>
            <a:picLocks noChangeAspect="1" noChangeArrowheads="1"/>
          </p:cNvPicPr>
          <p:nvPr/>
        </p:nvPicPr>
        <p:blipFill>
          <a:blip r:embed="rId2"/>
          <a:srcRect/>
          <a:stretch>
            <a:fillRect/>
          </a:stretch>
        </p:blipFill>
        <p:spPr bwMode="auto">
          <a:xfrm>
            <a:off x="838200" y="1524000"/>
            <a:ext cx="1905000" cy="1981200"/>
          </a:xfrm>
          <a:prstGeom prst="rect">
            <a:avLst/>
          </a:prstGeom>
          <a:noFill/>
          <a:ln w="9525">
            <a:noFill/>
            <a:miter lim="800000"/>
            <a:headEnd/>
            <a:tailEnd/>
          </a:ln>
        </p:spPr>
      </p:pic>
      <p:pic>
        <p:nvPicPr>
          <p:cNvPr id="396305" name="Picture 17" descr="Picture21"/>
          <p:cNvPicPr>
            <a:picLocks noChangeAspect="1" noChangeArrowheads="1" noCrop="1"/>
          </p:cNvPicPr>
          <p:nvPr/>
        </p:nvPicPr>
        <p:blipFill>
          <a:blip r:embed="rId3"/>
          <a:srcRect/>
          <a:stretch>
            <a:fillRect/>
          </a:stretch>
        </p:blipFill>
        <p:spPr bwMode="auto">
          <a:xfrm>
            <a:off x="0" y="5715000"/>
            <a:ext cx="1143000" cy="1143000"/>
          </a:xfrm>
          <a:prstGeom prst="rect">
            <a:avLst/>
          </a:prstGeom>
          <a:noFill/>
          <a:ln w="9525">
            <a:noFill/>
            <a:miter lim="800000"/>
            <a:headEnd/>
            <a:tailEnd/>
          </a:ln>
        </p:spPr>
      </p:pic>
      <p:sp>
        <p:nvSpPr>
          <p:cNvPr id="19470" name="Rectangle 18"/>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9471" name="WordArt 20"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4"/>
                  <a:srcRect/>
                  <a:tile tx="0" ty="0" sx="100000" sy="100000" flip="none" algn="tl"/>
                </a:blipFill>
                <a:latin typeface="Times New Roman"/>
                <a:cs typeface="Times New Roman"/>
              </a:rPr>
              <a:t>BÁC HỒ ĐỌC TUYÊN NGÔN ĐỘC LẬP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96291"/>
                                        </p:tgtEl>
                                        <p:attrNameLst>
                                          <p:attrName>style.visibility</p:attrName>
                                        </p:attrNameLst>
                                      </p:cBhvr>
                                      <p:to>
                                        <p:strVal val="visible"/>
                                      </p:to>
                                    </p:set>
                                    <p:anim from="(-#ppt_w/2)" to="(#ppt_x)" calcmode="lin" valueType="num">
                                      <p:cBhvr>
                                        <p:cTn id="7" dur="600" fill="hold">
                                          <p:stCondLst>
                                            <p:cond delay="0"/>
                                          </p:stCondLst>
                                        </p:cTn>
                                        <p:tgtEl>
                                          <p:spTgt spid="396291"/>
                                        </p:tgtEl>
                                        <p:attrNameLst>
                                          <p:attrName>ppt_x</p:attrName>
                                        </p:attrNameLst>
                                      </p:cBhvr>
                                    </p:anim>
                                    <p:anim from="0" to="-1.0" calcmode="lin" valueType="num">
                                      <p:cBhvr>
                                        <p:cTn id="8" dur="200" decel="50000" autoRev="1" fill="hold">
                                          <p:stCondLst>
                                            <p:cond delay="600"/>
                                          </p:stCondLst>
                                        </p:cTn>
                                        <p:tgtEl>
                                          <p:spTgt spid="396291"/>
                                        </p:tgtEl>
                                        <p:attrNameLst>
                                          <p:attrName>xshear</p:attrName>
                                        </p:attrNameLst>
                                      </p:cBhvr>
                                    </p:anim>
                                    <p:animScale>
                                      <p:cBhvr>
                                        <p:cTn id="9" dur="200" decel="100000" autoRev="1" fill="hold">
                                          <p:stCondLst>
                                            <p:cond delay="600"/>
                                          </p:stCondLst>
                                        </p:cTn>
                                        <p:tgtEl>
                                          <p:spTgt spid="396291"/>
                                        </p:tgtEl>
                                      </p:cBhvr>
                                      <p:from x="100000" y="100000"/>
                                      <p:to x="80000" y="100000"/>
                                    </p:animScale>
                                    <p:anim by="(#ppt_h/3+#ppt_w*0.1)" calcmode="lin" valueType="num">
                                      <p:cBhvr additive="sum">
                                        <p:cTn id="10" dur="200" decel="100000" autoRev="1" fill="hold">
                                          <p:stCondLst>
                                            <p:cond delay="600"/>
                                          </p:stCondLst>
                                        </p:cTn>
                                        <p:tgtEl>
                                          <p:spTgt spid="396291"/>
                                        </p:tgtEl>
                                        <p:attrNameLst>
                                          <p:attrName>ppt_x</p:attrName>
                                        </p:attrNameLst>
                                      </p:cBhvr>
                                    </p:anim>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396298"/>
                                        </p:tgtEl>
                                        <p:attrNameLst>
                                          <p:attrName>style.visibility</p:attrName>
                                        </p:attrNameLst>
                                      </p:cBhvr>
                                      <p:to>
                                        <p:strVal val="visible"/>
                                      </p:to>
                                    </p:set>
                                    <p:animEffect transition="in" filter="checkerboard(across)">
                                      <p:cBhvr>
                                        <p:cTn id="14" dur="500"/>
                                        <p:tgtEl>
                                          <p:spTgt spid="396298"/>
                                        </p:tgtEl>
                                      </p:cBhvr>
                                    </p:animEffect>
                                  </p:childTnLst>
                                </p:cTn>
                              </p:par>
                            </p:childTnLst>
                          </p:cTn>
                        </p:par>
                        <p:par>
                          <p:cTn id="15" fill="hold">
                            <p:stCondLst>
                              <p:cond delay="1500"/>
                            </p:stCondLst>
                            <p:childTnLst>
                              <p:par>
                                <p:cTn id="16" presetID="25" presetClass="entr" presetSubtype="0" fill="hold" grpId="0" nodeType="afterEffect">
                                  <p:stCondLst>
                                    <p:cond delay="0"/>
                                  </p:stCondLst>
                                  <p:childTnLst>
                                    <p:set>
                                      <p:cBhvr>
                                        <p:cTn id="17" dur="1" fill="hold">
                                          <p:stCondLst>
                                            <p:cond delay="0"/>
                                          </p:stCondLst>
                                        </p:cTn>
                                        <p:tgtEl>
                                          <p:spTgt spid="396294"/>
                                        </p:tgtEl>
                                        <p:attrNameLst>
                                          <p:attrName>style.visibility</p:attrName>
                                        </p:attrNameLst>
                                      </p:cBhvr>
                                      <p:to>
                                        <p:strVal val="visible"/>
                                      </p:to>
                                    </p:set>
                                    <p:anim calcmode="lin" valueType="num">
                                      <p:cBhvr>
                                        <p:cTn id="18" dur="500" decel="50000" fill="hold">
                                          <p:stCondLst>
                                            <p:cond delay="0"/>
                                          </p:stCondLst>
                                        </p:cTn>
                                        <p:tgtEl>
                                          <p:spTgt spid="39629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9629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96294"/>
                                        </p:tgtEl>
                                        <p:attrNameLst>
                                          <p:attrName>ppt_w</p:attrName>
                                        </p:attrNameLst>
                                      </p:cBhvr>
                                      <p:tavLst>
                                        <p:tav tm="0">
                                          <p:val>
                                            <p:strVal val="#ppt_w*.05"/>
                                          </p:val>
                                        </p:tav>
                                        <p:tav tm="100000">
                                          <p:val>
                                            <p:strVal val="#ppt_w"/>
                                          </p:val>
                                        </p:tav>
                                      </p:tavLst>
                                    </p:anim>
                                    <p:anim calcmode="lin" valueType="num">
                                      <p:cBhvr>
                                        <p:cTn id="21" dur="1000" fill="hold"/>
                                        <p:tgtEl>
                                          <p:spTgt spid="39629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9629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9629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9629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96294"/>
                                        </p:tgtEl>
                                      </p:cBhvr>
                                    </p:animEffect>
                                  </p:childTnLst>
                                </p:cTn>
                              </p:par>
                            </p:childTnLst>
                          </p:cTn>
                        </p:par>
                        <p:par>
                          <p:cTn id="26" fill="hold">
                            <p:stCondLst>
                              <p:cond delay="2500"/>
                            </p:stCondLst>
                            <p:childTnLst>
                              <p:par>
                                <p:cTn id="27" presetID="5" presetClass="entr" presetSubtype="10" fill="hold" grpId="0" nodeType="afterEffect">
                                  <p:stCondLst>
                                    <p:cond delay="0"/>
                                  </p:stCondLst>
                                  <p:childTnLst>
                                    <p:set>
                                      <p:cBhvr>
                                        <p:cTn id="28" dur="1" fill="hold">
                                          <p:stCondLst>
                                            <p:cond delay="0"/>
                                          </p:stCondLst>
                                        </p:cTn>
                                        <p:tgtEl>
                                          <p:spTgt spid="396299"/>
                                        </p:tgtEl>
                                        <p:attrNameLst>
                                          <p:attrName>style.visibility</p:attrName>
                                        </p:attrNameLst>
                                      </p:cBhvr>
                                      <p:to>
                                        <p:strVal val="visible"/>
                                      </p:to>
                                    </p:set>
                                    <p:animEffect transition="in" filter="checkerboard(across)">
                                      <p:cBhvr>
                                        <p:cTn id="29" dur="500"/>
                                        <p:tgtEl>
                                          <p:spTgt spid="396299"/>
                                        </p:tgtEl>
                                      </p:cBhvr>
                                    </p:animEffect>
                                  </p:childTnLst>
                                </p:cTn>
                              </p:par>
                            </p:childTnLst>
                          </p:cTn>
                        </p:par>
                        <p:par>
                          <p:cTn id="30" fill="hold">
                            <p:stCondLst>
                              <p:cond delay="3000"/>
                            </p:stCondLst>
                            <p:childTnLst>
                              <p:par>
                                <p:cTn id="31" presetID="25" presetClass="entr" presetSubtype="0" fill="hold" grpId="0" nodeType="afterEffect">
                                  <p:stCondLst>
                                    <p:cond delay="0"/>
                                  </p:stCondLst>
                                  <p:childTnLst>
                                    <p:set>
                                      <p:cBhvr>
                                        <p:cTn id="32" dur="1" fill="hold">
                                          <p:stCondLst>
                                            <p:cond delay="0"/>
                                          </p:stCondLst>
                                        </p:cTn>
                                        <p:tgtEl>
                                          <p:spTgt spid="396295"/>
                                        </p:tgtEl>
                                        <p:attrNameLst>
                                          <p:attrName>style.visibility</p:attrName>
                                        </p:attrNameLst>
                                      </p:cBhvr>
                                      <p:to>
                                        <p:strVal val="visible"/>
                                      </p:to>
                                    </p:set>
                                    <p:anim calcmode="lin" valueType="num">
                                      <p:cBhvr>
                                        <p:cTn id="33" dur="500" decel="50000" fill="hold">
                                          <p:stCondLst>
                                            <p:cond delay="0"/>
                                          </p:stCondLst>
                                        </p:cTn>
                                        <p:tgtEl>
                                          <p:spTgt spid="39629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9629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96295"/>
                                        </p:tgtEl>
                                        <p:attrNameLst>
                                          <p:attrName>ppt_w</p:attrName>
                                        </p:attrNameLst>
                                      </p:cBhvr>
                                      <p:tavLst>
                                        <p:tav tm="0">
                                          <p:val>
                                            <p:strVal val="#ppt_w*.05"/>
                                          </p:val>
                                        </p:tav>
                                        <p:tav tm="100000">
                                          <p:val>
                                            <p:strVal val="#ppt_w"/>
                                          </p:val>
                                        </p:tav>
                                      </p:tavLst>
                                    </p:anim>
                                    <p:anim calcmode="lin" valueType="num">
                                      <p:cBhvr>
                                        <p:cTn id="36" dur="1000" fill="hold"/>
                                        <p:tgtEl>
                                          <p:spTgt spid="39629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9629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9629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9629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96295"/>
                                        </p:tgtEl>
                                      </p:cBhvr>
                                    </p:animEffect>
                                  </p:childTnLst>
                                </p:cTn>
                              </p:par>
                            </p:childTnLst>
                          </p:cTn>
                        </p:par>
                        <p:par>
                          <p:cTn id="41" fill="hold">
                            <p:stCondLst>
                              <p:cond delay="4000"/>
                            </p:stCondLst>
                            <p:childTnLst>
                              <p:par>
                                <p:cTn id="42" presetID="5" presetClass="entr" presetSubtype="10" fill="hold" grpId="0" nodeType="afterEffect">
                                  <p:stCondLst>
                                    <p:cond delay="0"/>
                                  </p:stCondLst>
                                  <p:childTnLst>
                                    <p:set>
                                      <p:cBhvr>
                                        <p:cTn id="43" dur="1" fill="hold">
                                          <p:stCondLst>
                                            <p:cond delay="0"/>
                                          </p:stCondLst>
                                        </p:cTn>
                                        <p:tgtEl>
                                          <p:spTgt spid="396300"/>
                                        </p:tgtEl>
                                        <p:attrNameLst>
                                          <p:attrName>style.visibility</p:attrName>
                                        </p:attrNameLst>
                                      </p:cBhvr>
                                      <p:to>
                                        <p:strVal val="visible"/>
                                      </p:to>
                                    </p:set>
                                    <p:animEffect transition="in" filter="checkerboard(across)">
                                      <p:cBhvr>
                                        <p:cTn id="44" dur="500"/>
                                        <p:tgtEl>
                                          <p:spTgt spid="396300"/>
                                        </p:tgtEl>
                                      </p:cBhvr>
                                    </p:animEffect>
                                  </p:childTnLst>
                                </p:cTn>
                              </p:par>
                            </p:childTnLst>
                          </p:cTn>
                        </p:par>
                        <p:par>
                          <p:cTn id="45" fill="hold">
                            <p:stCondLst>
                              <p:cond delay="4500"/>
                            </p:stCondLst>
                            <p:childTnLst>
                              <p:par>
                                <p:cTn id="46" presetID="25" presetClass="entr" presetSubtype="0" fill="hold" grpId="0" nodeType="afterEffect">
                                  <p:stCondLst>
                                    <p:cond delay="0"/>
                                  </p:stCondLst>
                                  <p:childTnLst>
                                    <p:set>
                                      <p:cBhvr>
                                        <p:cTn id="47" dur="1" fill="hold">
                                          <p:stCondLst>
                                            <p:cond delay="0"/>
                                          </p:stCondLst>
                                        </p:cTn>
                                        <p:tgtEl>
                                          <p:spTgt spid="396296"/>
                                        </p:tgtEl>
                                        <p:attrNameLst>
                                          <p:attrName>style.visibility</p:attrName>
                                        </p:attrNameLst>
                                      </p:cBhvr>
                                      <p:to>
                                        <p:strVal val="visible"/>
                                      </p:to>
                                    </p:set>
                                    <p:anim calcmode="lin" valueType="num">
                                      <p:cBhvr>
                                        <p:cTn id="48" dur="500" decel="50000" fill="hold">
                                          <p:stCondLst>
                                            <p:cond delay="0"/>
                                          </p:stCondLst>
                                        </p:cTn>
                                        <p:tgtEl>
                                          <p:spTgt spid="396296"/>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396296"/>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396296"/>
                                        </p:tgtEl>
                                        <p:attrNameLst>
                                          <p:attrName>ppt_w</p:attrName>
                                        </p:attrNameLst>
                                      </p:cBhvr>
                                      <p:tavLst>
                                        <p:tav tm="0">
                                          <p:val>
                                            <p:strVal val="#ppt_w*.05"/>
                                          </p:val>
                                        </p:tav>
                                        <p:tav tm="100000">
                                          <p:val>
                                            <p:strVal val="#ppt_w"/>
                                          </p:val>
                                        </p:tav>
                                      </p:tavLst>
                                    </p:anim>
                                    <p:anim calcmode="lin" valueType="num">
                                      <p:cBhvr>
                                        <p:cTn id="51" dur="1000" fill="hold"/>
                                        <p:tgtEl>
                                          <p:spTgt spid="396296"/>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396296"/>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396296"/>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396296"/>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396296"/>
                                        </p:tgtEl>
                                      </p:cBhvr>
                                    </p:animEffect>
                                  </p:childTnLst>
                                </p:cTn>
                              </p:par>
                            </p:childTnLst>
                          </p:cTn>
                        </p:par>
                        <p:par>
                          <p:cTn id="56" fill="hold">
                            <p:stCondLst>
                              <p:cond delay="5500"/>
                            </p:stCondLst>
                            <p:childTnLst>
                              <p:par>
                                <p:cTn id="57" presetID="1" presetClass="entr" presetSubtype="0" fill="hold" nodeType="afterEffect">
                                  <p:stCondLst>
                                    <p:cond delay="0"/>
                                  </p:stCondLst>
                                  <p:childTnLst>
                                    <p:set>
                                      <p:cBhvr>
                                        <p:cTn id="58" dur="1" fill="hold">
                                          <p:stCondLst>
                                            <p:cond delay="0"/>
                                          </p:stCondLst>
                                        </p:cTn>
                                        <p:tgtEl>
                                          <p:spTgt spid="39630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6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animBg="1"/>
      <p:bldP spid="396294" grpId="0" animBg="1"/>
      <p:bldP spid="396295" grpId="0" animBg="1"/>
      <p:bldP spid="396296" grpId="0" animBg="1"/>
      <p:bldP spid="396298" grpId="0" animBg="1"/>
      <p:bldP spid="396299" grpId="0" animBg="1"/>
      <p:bldP spid="3963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2" name="Text Box 6"/>
          <p:cNvSpPr txBox="1">
            <a:spLocks noChangeArrowheads="1"/>
          </p:cNvSpPr>
          <p:nvPr/>
        </p:nvSpPr>
        <p:spPr bwMode="auto">
          <a:xfrm>
            <a:off x="1828800" y="2209800"/>
            <a:ext cx="6934200" cy="3478213"/>
          </a:xfrm>
          <a:prstGeom prst="rect">
            <a:avLst/>
          </a:prstGeom>
          <a:noFill/>
          <a:ln w="12700" cap="sq">
            <a:noFill/>
            <a:miter lim="800000"/>
            <a:headEnd type="none" w="sm" len="sm"/>
            <a:tailEnd type="none" w="sm" len="sm"/>
          </a:ln>
        </p:spPr>
        <p:txBody>
          <a:bodyPr>
            <a:spAutoFit/>
          </a:bodyPr>
          <a:lstStyle/>
          <a:p>
            <a:r>
              <a:rPr lang="en-US" sz="4000" i="0"/>
              <a:t>             </a:t>
            </a:r>
            <a:r>
              <a:rPr lang="en-US" sz="4400" i="0">
                <a:solidFill>
                  <a:srgbClr val="002060"/>
                </a:solidFill>
                <a:latin typeface="Times New Roman" pitchFamily="18" charset="0"/>
              </a:rPr>
              <a:t>Ngày 2 - 9 - 1945, </a:t>
            </a:r>
            <a:br>
              <a:rPr lang="en-US" sz="4400" i="0">
                <a:solidFill>
                  <a:srgbClr val="002060"/>
                </a:solidFill>
                <a:latin typeface="Times New Roman" pitchFamily="18" charset="0"/>
              </a:rPr>
            </a:br>
            <a:r>
              <a:rPr lang="en-US" sz="4400" i="0">
                <a:solidFill>
                  <a:srgbClr val="002060"/>
                </a:solidFill>
                <a:latin typeface="Times New Roman" pitchFamily="18" charset="0"/>
              </a:rPr>
              <a:t>Chủ tịch Hồ Chí Minh đọc bản Tuyên ngôn Độc lập, </a:t>
            </a:r>
            <a:br>
              <a:rPr lang="en-US" sz="4400" i="0">
                <a:solidFill>
                  <a:srgbClr val="002060"/>
                </a:solidFill>
                <a:latin typeface="Times New Roman" pitchFamily="18" charset="0"/>
              </a:rPr>
            </a:br>
            <a:r>
              <a:rPr lang="en-US" sz="4400" i="0">
                <a:solidFill>
                  <a:srgbClr val="002060"/>
                </a:solidFill>
                <a:latin typeface="Times New Roman" pitchFamily="18" charset="0"/>
              </a:rPr>
              <a:t>khai sinh nước Việt Nam Dân chủ Cộng hòa.</a:t>
            </a:r>
          </a:p>
        </p:txBody>
      </p:sp>
      <p:pic>
        <p:nvPicPr>
          <p:cNvPr id="234504" name="Picture 8" descr="tndl 2"/>
          <p:cNvPicPr>
            <a:picLocks noChangeAspect="1" noChangeArrowheads="1"/>
          </p:cNvPicPr>
          <p:nvPr/>
        </p:nvPicPr>
        <p:blipFill>
          <a:blip r:embed="rId2"/>
          <a:srcRect/>
          <a:stretch>
            <a:fillRect/>
          </a:stretch>
        </p:blipFill>
        <p:spPr bwMode="auto">
          <a:xfrm>
            <a:off x="228600" y="3124200"/>
            <a:ext cx="1295400" cy="2057400"/>
          </a:xfrm>
          <a:prstGeom prst="rect">
            <a:avLst/>
          </a:prstGeom>
          <a:noFill/>
          <a:ln w="76200" cmpd="tri">
            <a:solidFill>
              <a:srgbClr val="993300"/>
            </a:solidFill>
            <a:miter lim="800000"/>
            <a:headEnd/>
            <a:tailEnd/>
          </a:ln>
        </p:spPr>
      </p:pic>
      <p:sp>
        <p:nvSpPr>
          <p:cNvPr id="20484" name="WordArt 10"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3"/>
                  <a:srcRect/>
                  <a:tile tx="0" ty="0" sx="100000" sy="100000" flip="none" algn="tl"/>
                </a:blipFill>
                <a:latin typeface="Times New Roman"/>
                <a:cs typeface="Times New Roman"/>
              </a:rPr>
              <a:t>BÁC HỒ ĐỌC TUYÊN NGÔN ĐỘC LẬP</a:t>
            </a:r>
          </a:p>
        </p:txBody>
      </p:sp>
      <p:sp>
        <p:nvSpPr>
          <p:cNvPr id="20485" name="Rectangle 11"/>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234509" name="Text Box 13"/>
          <p:cNvSpPr txBox="1">
            <a:spLocks noChangeArrowheads="1"/>
          </p:cNvSpPr>
          <p:nvPr/>
        </p:nvSpPr>
        <p:spPr bwMode="auto">
          <a:xfrm>
            <a:off x="914400" y="2286000"/>
            <a:ext cx="2362200" cy="579438"/>
          </a:xfrm>
          <a:prstGeom prst="rect">
            <a:avLst/>
          </a:prstGeom>
          <a:solidFill>
            <a:srgbClr val="FF0000"/>
          </a:solidFill>
          <a:ln w="9525">
            <a:noFill/>
            <a:miter lim="800000"/>
            <a:headEnd/>
            <a:tailEnd/>
          </a:ln>
        </p:spPr>
        <p:txBody>
          <a:bodyPr>
            <a:spAutoFit/>
          </a:bodyPr>
          <a:lstStyle/>
          <a:p>
            <a:r>
              <a:rPr lang="en-US" sz="3200" i="0">
                <a:solidFill>
                  <a:srgbClr val="FFFF00"/>
                </a:solidFill>
                <a:latin typeface="Times New Roman" pitchFamily="18" charset="0"/>
              </a:rPr>
              <a:t>GHI NHỚ :</a:t>
            </a:r>
            <a:r>
              <a:rPr lang="en-US" i="0">
                <a:solidFill>
                  <a:srgbClr val="FFFF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34509"/>
                                        </p:tgtEl>
                                        <p:attrNameLst>
                                          <p:attrName>style.visibility</p:attrName>
                                        </p:attrNameLst>
                                      </p:cBhvr>
                                      <p:to>
                                        <p:strVal val="visible"/>
                                      </p:to>
                                    </p:set>
                                    <p:anim from="(-#ppt_w/2)" to="(#ppt_x)" calcmode="lin" valueType="num">
                                      <p:cBhvr>
                                        <p:cTn id="7" dur="600" fill="hold">
                                          <p:stCondLst>
                                            <p:cond delay="0"/>
                                          </p:stCondLst>
                                        </p:cTn>
                                        <p:tgtEl>
                                          <p:spTgt spid="234509"/>
                                        </p:tgtEl>
                                        <p:attrNameLst>
                                          <p:attrName>ppt_x</p:attrName>
                                        </p:attrNameLst>
                                      </p:cBhvr>
                                    </p:anim>
                                    <p:anim from="0" to="-1.0" calcmode="lin" valueType="num">
                                      <p:cBhvr>
                                        <p:cTn id="8" dur="200" decel="50000" autoRev="1" fill="hold">
                                          <p:stCondLst>
                                            <p:cond delay="600"/>
                                          </p:stCondLst>
                                        </p:cTn>
                                        <p:tgtEl>
                                          <p:spTgt spid="234509"/>
                                        </p:tgtEl>
                                        <p:attrNameLst>
                                          <p:attrName>xshear</p:attrName>
                                        </p:attrNameLst>
                                      </p:cBhvr>
                                    </p:anim>
                                    <p:animScale>
                                      <p:cBhvr>
                                        <p:cTn id="9" dur="200" decel="100000" autoRev="1" fill="hold">
                                          <p:stCondLst>
                                            <p:cond delay="600"/>
                                          </p:stCondLst>
                                        </p:cTn>
                                        <p:tgtEl>
                                          <p:spTgt spid="234509"/>
                                        </p:tgtEl>
                                      </p:cBhvr>
                                      <p:from x="100000" y="100000"/>
                                      <p:to x="80000" y="100000"/>
                                    </p:animScale>
                                    <p:anim by="(#ppt_h/3+#ppt_w*0.1)" calcmode="lin" valueType="num">
                                      <p:cBhvr additive="sum">
                                        <p:cTn id="10" dur="200" decel="100000" autoRev="1" fill="hold">
                                          <p:stCondLst>
                                            <p:cond delay="600"/>
                                          </p:stCondLst>
                                        </p:cTn>
                                        <p:tgtEl>
                                          <p:spTgt spid="23450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34502">
                                            <p:txEl>
                                              <p:pRg st="0" end="0"/>
                                            </p:txEl>
                                          </p:spTgt>
                                        </p:tgtEl>
                                        <p:attrNameLst>
                                          <p:attrName>style.visibility</p:attrName>
                                        </p:attrNameLst>
                                      </p:cBhvr>
                                      <p:to>
                                        <p:strVal val="visible"/>
                                      </p:to>
                                    </p:set>
                                    <p:anim calcmode="lin" valueType="num">
                                      <p:cBhvr>
                                        <p:cTn id="15" dur="1000" fill="hold"/>
                                        <p:tgtEl>
                                          <p:spTgt spid="23450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3450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3450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34502">
                                            <p:txEl>
                                              <p:pRg st="0" end="0"/>
                                            </p:txEl>
                                          </p:spTgt>
                                        </p:tgtEl>
                                      </p:cBhvr>
                                    </p:animEffect>
                                  </p:childTnLst>
                                </p:cTn>
                              </p:par>
                              <p:par>
                                <p:cTn id="19" presetID="21" presetClass="entr" presetSubtype="4" fill="hold" nodeType="withEffect">
                                  <p:stCondLst>
                                    <p:cond delay="0"/>
                                  </p:stCondLst>
                                  <p:childTnLst>
                                    <p:set>
                                      <p:cBhvr>
                                        <p:cTn id="20" dur="1" fill="hold">
                                          <p:stCondLst>
                                            <p:cond delay="0"/>
                                          </p:stCondLst>
                                        </p:cTn>
                                        <p:tgtEl>
                                          <p:spTgt spid="234504"/>
                                        </p:tgtEl>
                                        <p:attrNameLst>
                                          <p:attrName>style.visibility</p:attrName>
                                        </p:attrNameLst>
                                      </p:cBhvr>
                                      <p:to>
                                        <p:strVal val="visible"/>
                                      </p:to>
                                    </p:set>
                                    <p:animEffect transition="in" filter="wheel(4)">
                                      <p:cBhvr>
                                        <p:cTn id="21" dur="2000"/>
                                        <p:tgtEl>
                                          <p:spTgt spid="234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3" name="Rectangle 3"/>
          <p:cNvSpPr>
            <a:spLocks noChangeArrowheads="1"/>
          </p:cNvSpPr>
          <p:nvPr/>
        </p:nvSpPr>
        <p:spPr bwMode="auto">
          <a:xfrm>
            <a:off x="3505200" y="22860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3300"/>
                </a:solidFill>
                <a:latin typeface="Times New Roman" pitchFamily="18" charset="0"/>
              </a:rPr>
              <a:t>U</a:t>
            </a:r>
          </a:p>
        </p:txBody>
      </p:sp>
      <p:sp>
        <p:nvSpPr>
          <p:cNvPr id="445444" name="Rectangle 4"/>
          <p:cNvSpPr>
            <a:spLocks noChangeArrowheads="1"/>
          </p:cNvSpPr>
          <p:nvPr/>
        </p:nvSpPr>
        <p:spPr bwMode="auto">
          <a:xfrm>
            <a:off x="3962400" y="27432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3300"/>
                </a:solidFill>
                <a:latin typeface="Times New Roman" pitchFamily="18" charset="0"/>
              </a:rPr>
              <a:t>Ố</a:t>
            </a:r>
          </a:p>
        </p:txBody>
      </p:sp>
      <p:sp>
        <p:nvSpPr>
          <p:cNvPr id="445445" name="Rectangle 5"/>
          <p:cNvSpPr>
            <a:spLocks noChangeArrowheads="1"/>
          </p:cNvSpPr>
          <p:nvPr/>
        </p:nvSpPr>
        <p:spPr bwMode="auto">
          <a:xfrm>
            <a:off x="3048000" y="36576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3300"/>
                </a:solidFill>
                <a:latin typeface="Times New Roman" pitchFamily="18" charset="0"/>
              </a:rPr>
              <a:t>K</a:t>
            </a:r>
          </a:p>
        </p:txBody>
      </p:sp>
      <p:sp>
        <p:nvSpPr>
          <p:cNvPr id="445446" name="Rectangle 6"/>
          <p:cNvSpPr>
            <a:spLocks noChangeArrowheads="1"/>
          </p:cNvSpPr>
          <p:nvPr/>
        </p:nvSpPr>
        <p:spPr bwMode="auto">
          <a:xfrm>
            <a:off x="3505200" y="32004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3300"/>
                </a:solidFill>
                <a:latin typeface="Times New Roman" pitchFamily="18" charset="0"/>
              </a:rPr>
              <a:t>C</a:t>
            </a:r>
          </a:p>
        </p:txBody>
      </p:sp>
      <p:sp>
        <p:nvSpPr>
          <p:cNvPr id="445447" name="Rectangle 7"/>
          <p:cNvSpPr>
            <a:spLocks noChangeArrowheads="1"/>
          </p:cNvSpPr>
          <p:nvPr/>
        </p:nvSpPr>
        <p:spPr bwMode="auto">
          <a:xfrm>
            <a:off x="3962400" y="45720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3300"/>
                </a:solidFill>
                <a:latin typeface="Times New Roman" pitchFamily="18" charset="0"/>
              </a:rPr>
              <a:t>Á</a:t>
            </a:r>
          </a:p>
        </p:txBody>
      </p:sp>
      <p:sp>
        <p:nvSpPr>
          <p:cNvPr id="445448" name="Rectangle 8"/>
          <p:cNvSpPr>
            <a:spLocks noChangeArrowheads="1"/>
          </p:cNvSpPr>
          <p:nvPr/>
        </p:nvSpPr>
        <p:spPr bwMode="auto">
          <a:xfrm>
            <a:off x="3505200" y="41148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3300"/>
                </a:solidFill>
                <a:latin typeface="Times New Roman" pitchFamily="18" charset="0"/>
              </a:rPr>
              <a:t>H</a:t>
            </a:r>
          </a:p>
        </p:txBody>
      </p:sp>
      <p:sp>
        <p:nvSpPr>
          <p:cNvPr id="445449" name="Rectangle 9"/>
          <p:cNvSpPr>
            <a:spLocks noChangeArrowheads="1"/>
          </p:cNvSpPr>
          <p:nvPr/>
        </p:nvSpPr>
        <p:spPr bwMode="auto">
          <a:xfrm>
            <a:off x="3505200" y="50292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3300"/>
                </a:solidFill>
                <a:latin typeface="Times New Roman" pitchFamily="18" charset="0"/>
              </a:rPr>
              <a:t>N</a:t>
            </a:r>
          </a:p>
        </p:txBody>
      </p:sp>
      <p:sp>
        <p:nvSpPr>
          <p:cNvPr id="445450" name="Rectangle 10"/>
          <p:cNvSpPr>
            <a:spLocks noChangeArrowheads="1"/>
          </p:cNvSpPr>
          <p:nvPr/>
        </p:nvSpPr>
        <p:spPr bwMode="auto">
          <a:xfrm>
            <a:off x="53340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S</a:t>
            </a:r>
          </a:p>
        </p:txBody>
      </p:sp>
      <p:sp>
        <p:nvSpPr>
          <p:cNvPr id="445451" name="Rectangle 11"/>
          <p:cNvSpPr>
            <a:spLocks noChangeArrowheads="1"/>
          </p:cNvSpPr>
          <p:nvPr/>
        </p:nvSpPr>
        <p:spPr bwMode="auto">
          <a:xfrm>
            <a:off x="76200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U</a:t>
            </a:r>
          </a:p>
        </p:txBody>
      </p:sp>
      <p:sp>
        <p:nvSpPr>
          <p:cNvPr id="445452" name="Rectangle 12"/>
          <p:cNvSpPr>
            <a:spLocks noChangeArrowheads="1"/>
          </p:cNvSpPr>
          <p:nvPr/>
        </p:nvSpPr>
        <p:spPr bwMode="auto">
          <a:xfrm>
            <a:off x="80772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453" name="Rectangle 13"/>
          <p:cNvSpPr>
            <a:spLocks noChangeArrowheads="1"/>
          </p:cNvSpPr>
          <p:nvPr/>
        </p:nvSpPr>
        <p:spPr bwMode="auto">
          <a:xfrm>
            <a:off x="85344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G</a:t>
            </a:r>
          </a:p>
        </p:txBody>
      </p:sp>
      <p:sp>
        <p:nvSpPr>
          <p:cNvPr id="445454" name="Rectangle 14"/>
          <p:cNvSpPr>
            <a:spLocks noChangeArrowheads="1"/>
          </p:cNvSpPr>
          <p:nvPr/>
        </p:nvSpPr>
        <p:spPr bwMode="auto">
          <a:xfrm>
            <a:off x="44196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Ễ</a:t>
            </a:r>
          </a:p>
        </p:txBody>
      </p:sp>
      <p:sp>
        <p:nvSpPr>
          <p:cNvPr id="445455" name="Rectangle 15"/>
          <p:cNvSpPr>
            <a:spLocks noChangeArrowheads="1"/>
          </p:cNvSpPr>
          <p:nvPr/>
        </p:nvSpPr>
        <p:spPr bwMode="auto">
          <a:xfrm>
            <a:off x="48768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456" name="Rectangle 16"/>
          <p:cNvSpPr>
            <a:spLocks noChangeArrowheads="1"/>
          </p:cNvSpPr>
          <p:nvPr/>
        </p:nvSpPr>
        <p:spPr bwMode="auto">
          <a:xfrm>
            <a:off x="67056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H</a:t>
            </a:r>
          </a:p>
        </p:txBody>
      </p:sp>
      <p:sp>
        <p:nvSpPr>
          <p:cNvPr id="445457" name="Rectangle 17"/>
          <p:cNvSpPr>
            <a:spLocks noChangeArrowheads="1"/>
          </p:cNvSpPr>
          <p:nvPr/>
        </p:nvSpPr>
        <p:spPr bwMode="auto">
          <a:xfrm>
            <a:off x="57912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I</a:t>
            </a:r>
          </a:p>
        </p:txBody>
      </p:sp>
      <p:sp>
        <p:nvSpPr>
          <p:cNvPr id="445458" name="Rectangle 18"/>
          <p:cNvSpPr>
            <a:spLocks noChangeArrowheads="1"/>
          </p:cNvSpPr>
          <p:nvPr/>
        </p:nvSpPr>
        <p:spPr bwMode="auto">
          <a:xfrm>
            <a:off x="62484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459" name="Rectangle 19"/>
          <p:cNvSpPr>
            <a:spLocks noChangeArrowheads="1"/>
          </p:cNvSpPr>
          <p:nvPr/>
        </p:nvSpPr>
        <p:spPr bwMode="auto">
          <a:xfrm>
            <a:off x="71628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C</a:t>
            </a:r>
          </a:p>
        </p:txBody>
      </p:sp>
      <p:sp>
        <p:nvSpPr>
          <p:cNvPr id="445460" name="Rectangle 20"/>
          <p:cNvSpPr>
            <a:spLocks noChangeArrowheads="1"/>
          </p:cNvSpPr>
          <p:nvPr/>
        </p:nvSpPr>
        <p:spPr bwMode="auto">
          <a:xfrm>
            <a:off x="4876800" y="2743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G</a:t>
            </a:r>
          </a:p>
        </p:txBody>
      </p:sp>
      <p:sp>
        <p:nvSpPr>
          <p:cNvPr id="445461" name="Rectangle 21"/>
          <p:cNvSpPr>
            <a:spLocks noChangeArrowheads="1"/>
          </p:cNvSpPr>
          <p:nvPr/>
        </p:nvSpPr>
        <p:spPr bwMode="auto">
          <a:xfrm>
            <a:off x="4419600" y="2743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462" name="Rectangle 22"/>
          <p:cNvSpPr>
            <a:spLocks noChangeArrowheads="1"/>
          </p:cNvSpPr>
          <p:nvPr/>
        </p:nvSpPr>
        <p:spPr bwMode="auto">
          <a:xfrm>
            <a:off x="4419600" y="3200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Ậ</a:t>
            </a:r>
          </a:p>
        </p:txBody>
      </p:sp>
      <p:sp>
        <p:nvSpPr>
          <p:cNvPr id="445463" name="Rectangle 23"/>
          <p:cNvSpPr>
            <a:spLocks noChangeArrowheads="1"/>
          </p:cNvSpPr>
          <p:nvPr/>
        </p:nvSpPr>
        <p:spPr bwMode="auto">
          <a:xfrm>
            <a:off x="3962400" y="3200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L</a:t>
            </a:r>
          </a:p>
        </p:txBody>
      </p:sp>
      <p:sp>
        <p:nvSpPr>
          <p:cNvPr id="445464" name="Rectangle 24"/>
          <p:cNvSpPr>
            <a:spLocks noChangeArrowheads="1"/>
          </p:cNvSpPr>
          <p:nvPr/>
        </p:nvSpPr>
        <p:spPr bwMode="auto">
          <a:xfrm>
            <a:off x="3048000" y="3200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Ộ</a:t>
            </a:r>
          </a:p>
        </p:txBody>
      </p:sp>
      <p:sp>
        <p:nvSpPr>
          <p:cNvPr id="445465" name="Rectangle 25"/>
          <p:cNvSpPr>
            <a:spLocks noChangeArrowheads="1"/>
          </p:cNvSpPr>
          <p:nvPr/>
        </p:nvSpPr>
        <p:spPr bwMode="auto">
          <a:xfrm>
            <a:off x="4876800" y="3200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P</a:t>
            </a:r>
          </a:p>
        </p:txBody>
      </p:sp>
      <p:sp>
        <p:nvSpPr>
          <p:cNvPr id="445466" name="Rectangle 26"/>
          <p:cNvSpPr>
            <a:spLocks noChangeArrowheads="1"/>
          </p:cNvSpPr>
          <p:nvPr/>
        </p:nvSpPr>
        <p:spPr bwMode="auto">
          <a:xfrm>
            <a:off x="2590800" y="3200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Đ</a:t>
            </a:r>
          </a:p>
        </p:txBody>
      </p:sp>
      <p:sp>
        <p:nvSpPr>
          <p:cNvPr id="445467" name="Rectangle 27"/>
          <p:cNvSpPr>
            <a:spLocks noChangeArrowheads="1"/>
          </p:cNvSpPr>
          <p:nvPr/>
        </p:nvSpPr>
        <p:spPr bwMode="auto">
          <a:xfrm>
            <a:off x="5334000" y="36576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Ê</a:t>
            </a:r>
          </a:p>
        </p:txBody>
      </p:sp>
      <p:sp>
        <p:nvSpPr>
          <p:cNvPr id="445468" name="Rectangle 28"/>
          <p:cNvSpPr>
            <a:spLocks noChangeArrowheads="1"/>
          </p:cNvSpPr>
          <p:nvPr/>
        </p:nvSpPr>
        <p:spPr bwMode="auto">
          <a:xfrm>
            <a:off x="4876800" y="36576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I</a:t>
            </a:r>
          </a:p>
        </p:txBody>
      </p:sp>
      <p:sp>
        <p:nvSpPr>
          <p:cNvPr id="445469" name="Rectangle 29"/>
          <p:cNvSpPr>
            <a:spLocks noChangeArrowheads="1"/>
          </p:cNvSpPr>
          <p:nvPr/>
        </p:nvSpPr>
        <p:spPr bwMode="auto">
          <a:xfrm>
            <a:off x="4419600" y="36576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L</a:t>
            </a:r>
          </a:p>
        </p:txBody>
      </p:sp>
      <p:sp>
        <p:nvSpPr>
          <p:cNvPr id="445470" name="Rectangle 30"/>
          <p:cNvSpPr>
            <a:spLocks noChangeArrowheads="1"/>
          </p:cNvSpPr>
          <p:nvPr/>
        </p:nvSpPr>
        <p:spPr bwMode="auto">
          <a:xfrm>
            <a:off x="3505200" y="36576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I</a:t>
            </a:r>
          </a:p>
        </p:txBody>
      </p:sp>
      <p:sp>
        <p:nvSpPr>
          <p:cNvPr id="445471" name="Rectangle 31"/>
          <p:cNvSpPr>
            <a:spLocks noChangeArrowheads="1"/>
          </p:cNvSpPr>
          <p:nvPr/>
        </p:nvSpPr>
        <p:spPr bwMode="auto">
          <a:xfrm>
            <a:off x="3962400" y="36576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M</a:t>
            </a:r>
          </a:p>
        </p:txBody>
      </p:sp>
      <p:sp>
        <p:nvSpPr>
          <p:cNvPr id="445477" name="Rectangle 37"/>
          <p:cNvSpPr>
            <a:spLocks noChangeArrowheads="1"/>
          </p:cNvSpPr>
          <p:nvPr/>
        </p:nvSpPr>
        <p:spPr bwMode="auto">
          <a:xfrm>
            <a:off x="3048000" y="4114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479" name="Rectangle 39"/>
          <p:cNvSpPr>
            <a:spLocks noChangeArrowheads="1"/>
          </p:cNvSpPr>
          <p:nvPr/>
        </p:nvSpPr>
        <p:spPr bwMode="auto">
          <a:xfrm>
            <a:off x="1219200" y="4114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B</a:t>
            </a:r>
          </a:p>
        </p:txBody>
      </p:sp>
      <p:sp>
        <p:nvSpPr>
          <p:cNvPr id="445480" name="Rectangle 40"/>
          <p:cNvSpPr>
            <a:spLocks noChangeArrowheads="1"/>
          </p:cNvSpPr>
          <p:nvPr/>
        </p:nvSpPr>
        <p:spPr bwMode="auto">
          <a:xfrm>
            <a:off x="1676400" y="4114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A</a:t>
            </a:r>
          </a:p>
        </p:txBody>
      </p:sp>
      <p:sp>
        <p:nvSpPr>
          <p:cNvPr id="445481" name="Rectangle 41"/>
          <p:cNvSpPr>
            <a:spLocks noChangeArrowheads="1"/>
          </p:cNvSpPr>
          <p:nvPr/>
        </p:nvSpPr>
        <p:spPr bwMode="auto">
          <a:xfrm>
            <a:off x="2590800" y="4114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Ì</a:t>
            </a:r>
          </a:p>
        </p:txBody>
      </p:sp>
      <p:sp>
        <p:nvSpPr>
          <p:cNvPr id="445482" name="Rectangle 42"/>
          <p:cNvSpPr>
            <a:spLocks noChangeArrowheads="1"/>
          </p:cNvSpPr>
          <p:nvPr/>
        </p:nvSpPr>
        <p:spPr bwMode="auto">
          <a:xfrm>
            <a:off x="2133600" y="4114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Đ</a:t>
            </a:r>
          </a:p>
        </p:txBody>
      </p:sp>
      <p:sp>
        <p:nvSpPr>
          <p:cNvPr id="445483" name="Rectangle 43"/>
          <p:cNvSpPr>
            <a:spLocks noChangeArrowheads="1"/>
          </p:cNvSpPr>
          <p:nvPr/>
        </p:nvSpPr>
        <p:spPr bwMode="auto">
          <a:xfrm>
            <a:off x="62484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C</a:t>
            </a:r>
          </a:p>
        </p:txBody>
      </p:sp>
      <p:sp>
        <p:nvSpPr>
          <p:cNvPr id="445484" name="Rectangle 44"/>
          <p:cNvSpPr>
            <a:spLocks noChangeArrowheads="1"/>
          </p:cNvSpPr>
          <p:nvPr/>
        </p:nvSpPr>
        <p:spPr bwMode="auto">
          <a:xfrm>
            <a:off x="12192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485" name="Rectangle 45"/>
          <p:cNvSpPr>
            <a:spLocks noChangeArrowheads="1"/>
          </p:cNvSpPr>
          <p:nvPr/>
        </p:nvSpPr>
        <p:spPr bwMode="auto">
          <a:xfrm>
            <a:off x="16764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G</a:t>
            </a:r>
          </a:p>
        </p:txBody>
      </p:sp>
      <p:sp>
        <p:nvSpPr>
          <p:cNvPr id="445486" name="Rectangle 46"/>
          <p:cNvSpPr>
            <a:spLocks noChangeArrowheads="1"/>
          </p:cNvSpPr>
          <p:nvPr/>
        </p:nvSpPr>
        <p:spPr bwMode="auto">
          <a:xfrm>
            <a:off x="48768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Q</a:t>
            </a:r>
          </a:p>
        </p:txBody>
      </p:sp>
      <p:sp>
        <p:nvSpPr>
          <p:cNvPr id="445487" name="Rectangle 47"/>
          <p:cNvSpPr>
            <a:spLocks noChangeArrowheads="1"/>
          </p:cNvSpPr>
          <p:nvPr/>
        </p:nvSpPr>
        <p:spPr bwMode="auto">
          <a:xfrm>
            <a:off x="53340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U</a:t>
            </a:r>
          </a:p>
        </p:txBody>
      </p:sp>
      <p:sp>
        <p:nvSpPr>
          <p:cNvPr id="445488" name="Rectangle 48"/>
          <p:cNvSpPr>
            <a:spLocks noChangeArrowheads="1"/>
          </p:cNvSpPr>
          <p:nvPr/>
        </p:nvSpPr>
        <p:spPr bwMode="auto">
          <a:xfrm>
            <a:off x="1676400" y="5029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H</a:t>
            </a:r>
          </a:p>
        </p:txBody>
      </p:sp>
      <p:sp>
        <p:nvSpPr>
          <p:cNvPr id="445489" name="Rectangle 49"/>
          <p:cNvSpPr>
            <a:spLocks noChangeArrowheads="1"/>
          </p:cNvSpPr>
          <p:nvPr/>
        </p:nvSpPr>
        <p:spPr bwMode="auto">
          <a:xfrm>
            <a:off x="3048000" y="5029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Ồ</a:t>
            </a:r>
          </a:p>
        </p:txBody>
      </p:sp>
      <p:sp>
        <p:nvSpPr>
          <p:cNvPr id="445491" name="Rectangle 51"/>
          <p:cNvSpPr>
            <a:spLocks noChangeArrowheads="1"/>
          </p:cNvSpPr>
          <p:nvPr/>
        </p:nvSpPr>
        <p:spPr bwMode="auto">
          <a:xfrm>
            <a:off x="3962400" y="5029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G</a:t>
            </a:r>
          </a:p>
        </p:txBody>
      </p:sp>
      <p:sp>
        <p:nvSpPr>
          <p:cNvPr id="445492" name="Rectangle 52"/>
          <p:cNvSpPr>
            <a:spLocks noChangeArrowheads="1"/>
          </p:cNvSpPr>
          <p:nvPr/>
        </p:nvSpPr>
        <p:spPr bwMode="auto">
          <a:xfrm>
            <a:off x="2590800" y="5029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R</a:t>
            </a:r>
          </a:p>
        </p:txBody>
      </p:sp>
      <p:sp>
        <p:nvSpPr>
          <p:cNvPr id="445493" name="Rectangle 53"/>
          <p:cNvSpPr>
            <a:spLocks noChangeArrowheads="1"/>
          </p:cNvSpPr>
          <p:nvPr/>
        </p:nvSpPr>
        <p:spPr bwMode="auto">
          <a:xfrm>
            <a:off x="1219200" y="5029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494" name="Rectangle 54"/>
          <p:cNvSpPr>
            <a:spLocks noChangeArrowheads="1"/>
          </p:cNvSpPr>
          <p:nvPr/>
        </p:nvSpPr>
        <p:spPr bwMode="auto">
          <a:xfrm>
            <a:off x="2133600" y="5029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À</a:t>
            </a:r>
          </a:p>
        </p:txBody>
      </p:sp>
      <p:sp>
        <p:nvSpPr>
          <p:cNvPr id="21552" name="Text Box 56"/>
          <p:cNvSpPr txBox="1">
            <a:spLocks noChangeArrowheads="1"/>
          </p:cNvSpPr>
          <p:nvPr/>
        </p:nvSpPr>
        <p:spPr bwMode="auto">
          <a:xfrm>
            <a:off x="0" y="2286000"/>
            <a:ext cx="762000" cy="3454400"/>
          </a:xfrm>
          <a:prstGeom prst="rect">
            <a:avLst/>
          </a:prstGeom>
          <a:solidFill>
            <a:schemeClr val="accent2">
              <a:lumMod val="20000"/>
              <a:lumOff val="80000"/>
            </a:schemeClr>
          </a:solidFill>
          <a:ln w="9525">
            <a:solidFill>
              <a:srgbClr val="00FFFF"/>
            </a:solidFill>
            <a:miter lim="800000"/>
            <a:headEnd/>
            <a:tailEnd/>
          </a:ln>
        </p:spPr>
        <p:txBody>
          <a:bodyPr>
            <a:spAutoFit/>
          </a:bodyPr>
          <a:lstStyle/>
          <a:p>
            <a:pPr algn="ctr">
              <a:defRPr/>
            </a:pPr>
            <a:r>
              <a:rPr lang="en-US" sz="4000" i="0" dirty="0">
                <a:solidFill>
                  <a:srgbClr val="002060"/>
                </a:solidFill>
                <a:latin typeface="+mj-lt"/>
              </a:rPr>
              <a:t>G</a:t>
            </a:r>
          </a:p>
          <a:p>
            <a:pPr algn="ctr">
              <a:defRPr/>
            </a:pPr>
            <a:r>
              <a:rPr lang="en-US" sz="4000" i="0" dirty="0">
                <a:solidFill>
                  <a:srgbClr val="002060"/>
                </a:solidFill>
                <a:latin typeface="+mj-lt"/>
              </a:rPr>
              <a:t>I</a:t>
            </a:r>
          </a:p>
          <a:p>
            <a:pPr algn="ctr">
              <a:defRPr/>
            </a:pPr>
            <a:r>
              <a:rPr lang="en-US" sz="4000" i="0" dirty="0">
                <a:solidFill>
                  <a:srgbClr val="002060"/>
                </a:solidFill>
                <a:latin typeface="+mj-lt"/>
              </a:rPr>
              <a:t>Ả</a:t>
            </a:r>
          </a:p>
          <a:p>
            <a:pPr algn="ctr">
              <a:defRPr/>
            </a:pPr>
            <a:r>
              <a:rPr lang="en-US" sz="4000" i="0" dirty="0">
                <a:solidFill>
                  <a:srgbClr val="002060"/>
                </a:solidFill>
                <a:latin typeface="+mj-lt"/>
              </a:rPr>
              <a:t>I</a:t>
            </a:r>
          </a:p>
        </p:txBody>
      </p:sp>
      <p:sp>
        <p:nvSpPr>
          <p:cNvPr id="445497" name="Text Box 57"/>
          <p:cNvSpPr txBox="1">
            <a:spLocks noChangeArrowheads="1"/>
          </p:cNvSpPr>
          <p:nvPr/>
        </p:nvSpPr>
        <p:spPr bwMode="auto">
          <a:xfrm>
            <a:off x="7848600" y="2971800"/>
            <a:ext cx="838200" cy="3478213"/>
          </a:xfrm>
          <a:prstGeom prst="rect">
            <a:avLst/>
          </a:prstGeom>
          <a:solidFill>
            <a:schemeClr val="accent2">
              <a:lumMod val="20000"/>
              <a:lumOff val="80000"/>
            </a:schemeClr>
          </a:solidFill>
          <a:ln w="9525">
            <a:solidFill>
              <a:srgbClr val="00FFFF"/>
            </a:solidFill>
            <a:miter lim="800000"/>
            <a:headEnd/>
            <a:tailEnd/>
          </a:ln>
        </p:spPr>
        <p:txBody>
          <a:bodyPr>
            <a:spAutoFit/>
          </a:bodyPr>
          <a:lstStyle/>
          <a:p>
            <a:pPr algn="ctr">
              <a:defRPr/>
            </a:pPr>
            <a:r>
              <a:rPr lang="en-US" sz="4000" i="0" dirty="0">
                <a:solidFill>
                  <a:srgbClr val="002060"/>
                </a:solidFill>
                <a:latin typeface="+mj-lt"/>
              </a:rPr>
              <a:t>Ô  </a:t>
            </a:r>
          </a:p>
          <a:p>
            <a:pPr algn="ctr">
              <a:defRPr/>
            </a:pPr>
            <a:r>
              <a:rPr lang="en-US" sz="4000" i="0" dirty="0">
                <a:solidFill>
                  <a:srgbClr val="002060"/>
                </a:solidFill>
                <a:latin typeface="+mj-lt"/>
              </a:rPr>
              <a:t>C</a:t>
            </a:r>
          </a:p>
          <a:p>
            <a:pPr algn="ctr">
              <a:defRPr/>
            </a:pPr>
            <a:r>
              <a:rPr lang="en-US" sz="4000" i="0" dirty="0">
                <a:solidFill>
                  <a:srgbClr val="002060"/>
                </a:solidFill>
                <a:latin typeface="+mj-lt"/>
              </a:rPr>
              <a:t>H</a:t>
            </a:r>
          </a:p>
          <a:p>
            <a:pPr algn="ctr">
              <a:defRPr/>
            </a:pPr>
            <a:r>
              <a:rPr lang="en-US" sz="4000" i="0" dirty="0">
                <a:solidFill>
                  <a:srgbClr val="002060"/>
                </a:solidFill>
                <a:latin typeface="+mj-lt"/>
              </a:rPr>
              <a:t>Ữ</a:t>
            </a:r>
          </a:p>
        </p:txBody>
      </p:sp>
      <p:pic>
        <p:nvPicPr>
          <p:cNvPr id="21554" name="Picture 58" descr="addemoticons172[1]"/>
          <p:cNvPicPr>
            <a:picLocks noChangeAspect="1" noChangeArrowheads="1" noCrop="1"/>
          </p:cNvPicPr>
          <p:nvPr/>
        </p:nvPicPr>
        <p:blipFill>
          <a:blip r:embed="rId3"/>
          <a:srcRect/>
          <a:stretch>
            <a:fillRect/>
          </a:stretch>
        </p:blipFill>
        <p:spPr bwMode="auto">
          <a:xfrm>
            <a:off x="990600" y="6067425"/>
            <a:ext cx="1809750" cy="790575"/>
          </a:xfrm>
          <a:prstGeom prst="rect">
            <a:avLst/>
          </a:prstGeom>
          <a:noFill/>
          <a:ln w="9525">
            <a:noFill/>
            <a:miter lim="800000"/>
            <a:headEnd/>
            <a:tailEnd/>
          </a:ln>
        </p:spPr>
      </p:pic>
      <p:sp>
        <p:nvSpPr>
          <p:cNvPr id="445499" name="AutoShape 59"/>
          <p:cNvSpPr>
            <a:spLocks noChangeArrowheads="1"/>
          </p:cNvSpPr>
          <p:nvPr/>
        </p:nvSpPr>
        <p:spPr bwMode="auto">
          <a:xfrm>
            <a:off x="2209800" y="23622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2</a:t>
            </a:r>
          </a:p>
        </p:txBody>
      </p:sp>
      <p:sp>
        <p:nvSpPr>
          <p:cNvPr id="445500" name="AutoShape 60"/>
          <p:cNvSpPr>
            <a:spLocks noChangeArrowheads="1"/>
          </p:cNvSpPr>
          <p:nvPr/>
        </p:nvSpPr>
        <p:spPr bwMode="auto">
          <a:xfrm>
            <a:off x="838200" y="28194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3</a:t>
            </a:r>
          </a:p>
        </p:txBody>
      </p:sp>
      <p:sp>
        <p:nvSpPr>
          <p:cNvPr id="445501" name="AutoShape 61"/>
          <p:cNvSpPr>
            <a:spLocks noChangeArrowheads="1"/>
          </p:cNvSpPr>
          <p:nvPr/>
        </p:nvSpPr>
        <p:spPr bwMode="auto">
          <a:xfrm>
            <a:off x="2209800" y="32766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4</a:t>
            </a:r>
          </a:p>
        </p:txBody>
      </p:sp>
      <p:sp>
        <p:nvSpPr>
          <p:cNvPr id="445502" name="AutoShape 62"/>
          <p:cNvSpPr>
            <a:spLocks noChangeArrowheads="1"/>
          </p:cNvSpPr>
          <p:nvPr/>
        </p:nvSpPr>
        <p:spPr bwMode="auto">
          <a:xfrm>
            <a:off x="2667000" y="37338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5</a:t>
            </a:r>
          </a:p>
        </p:txBody>
      </p:sp>
      <p:sp>
        <p:nvSpPr>
          <p:cNvPr id="445503" name="AutoShape 63"/>
          <p:cNvSpPr>
            <a:spLocks noChangeArrowheads="1"/>
          </p:cNvSpPr>
          <p:nvPr/>
        </p:nvSpPr>
        <p:spPr bwMode="auto">
          <a:xfrm>
            <a:off x="838200" y="41910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6</a:t>
            </a:r>
          </a:p>
        </p:txBody>
      </p:sp>
      <p:sp>
        <p:nvSpPr>
          <p:cNvPr id="445504" name="AutoShape 64"/>
          <p:cNvSpPr>
            <a:spLocks noChangeArrowheads="1"/>
          </p:cNvSpPr>
          <p:nvPr/>
        </p:nvSpPr>
        <p:spPr bwMode="auto">
          <a:xfrm>
            <a:off x="838200" y="46482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7</a:t>
            </a:r>
          </a:p>
        </p:txBody>
      </p:sp>
      <p:sp>
        <p:nvSpPr>
          <p:cNvPr id="445505" name="AutoShape 65"/>
          <p:cNvSpPr>
            <a:spLocks noChangeArrowheads="1"/>
          </p:cNvSpPr>
          <p:nvPr/>
        </p:nvSpPr>
        <p:spPr bwMode="auto">
          <a:xfrm>
            <a:off x="838200" y="51054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8</a:t>
            </a:r>
          </a:p>
        </p:txBody>
      </p:sp>
      <p:sp>
        <p:nvSpPr>
          <p:cNvPr id="445506" name="Rectangle 66"/>
          <p:cNvSpPr>
            <a:spLocks noChangeArrowheads="1"/>
          </p:cNvSpPr>
          <p:nvPr/>
        </p:nvSpPr>
        <p:spPr bwMode="auto">
          <a:xfrm>
            <a:off x="3505200" y="5486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A</a:t>
            </a:r>
          </a:p>
        </p:txBody>
      </p:sp>
      <p:sp>
        <p:nvSpPr>
          <p:cNvPr id="445507" name="Rectangle 67"/>
          <p:cNvSpPr>
            <a:spLocks noChangeArrowheads="1"/>
          </p:cNvSpPr>
          <p:nvPr/>
        </p:nvSpPr>
        <p:spPr bwMode="auto">
          <a:xfrm>
            <a:off x="3962400" y="5486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I</a:t>
            </a:r>
          </a:p>
        </p:txBody>
      </p:sp>
      <p:sp>
        <p:nvSpPr>
          <p:cNvPr id="445508" name="Rectangle 68"/>
          <p:cNvSpPr>
            <a:spLocks noChangeArrowheads="1"/>
          </p:cNvSpPr>
          <p:nvPr/>
        </p:nvSpPr>
        <p:spPr bwMode="auto">
          <a:xfrm>
            <a:off x="3048000" y="54864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0000"/>
                </a:solidFill>
                <a:latin typeface="Times New Roman" pitchFamily="18" charset="0"/>
              </a:rPr>
              <a:t>H</a:t>
            </a:r>
          </a:p>
        </p:txBody>
      </p:sp>
      <p:sp>
        <p:nvSpPr>
          <p:cNvPr id="445509" name="Rectangle 69"/>
          <p:cNvSpPr>
            <a:spLocks noChangeArrowheads="1"/>
          </p:cNvSpPr>
          <p:nvPr/>
        </p:nvSpPr>
        <p:spPr bwMode="auto">
          <a:xfrm>
            <a:off x="4419600" y="5486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S</a:t>
            </a:r>
          </a:p>
        </p:txBody>
      </p:sp>
      <p:sp>
        <p:nvSpPr>
          <p:cNvPr id="445510" name="Rectangle 70"/>
          <p:cNvSpPr>
            <a:spLocks noChangeArrowheads="1"/>
          </p:cNvSpPr>
          <p:nvPr/>
        </p:nvSpPr>
        <p:spPr bwMode="auto">
          <a:xfrm>
            <a:off x="5334000" y="5486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511" name="Rectangle 71"/>
          <p:cNvSpPr>
            <a:spLocks noChangeArrowheads="1"/>
          </p:cNvSpPr>
          <p:nvPr/>
        </p:nvSpPr>
        <p:spPr bwMode="auto">
          <a:xfrm>
            <a:off x="5791200" y="5486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H</a:t>
            </a:r>
          </a:p>
        </p:txBody>
      </p:sp>
      <p:sp>
        <p:nvSpPr>
          <p:cNvPr id="445512" name="Rectangle 72"/>
          <p:cNvSpPr>
            <a:spLocks noChangeArrowheads="1"/>
          </p:cNvSpPr>
          <p:nvPr/>
        </p:nvSpPr>
        <p:spPr bwMode="auto">
          <a:xfrm>
            <a:off x="2590800" y="5486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K</a:t>
            </a:r>
          </a:p>
        </p:txBody>
      </p:sp>
      <p:sp>
        <p:nvSpPr>
          <p:cNvPr id="445513" name="Rectangle 73"/>
          <p:cNvSpPr>
            <a:spLocks noChangeArrowheads="1"/>
          </p:cNvSpPr>
          <p:nvPr/>
        </p:nvSpPr>
        <p:spPr bwMode="auto">
          <a:xfrm>
            <a:off x="4876800" y="54864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I</a:t>
            </a:r>
          </a:p>
        </p:txBody>
      </p:sp>
      <p:sp>
        <p:nvSpPr>
          <p:cNvPr id="445514" name="AutoShape 74"/>
          <p:cNvSpPr>
            <a:spLocks noChangeArrowheads="1"/>
          </p:cNvSpPr>
          <p:nvPr/>
        </p:nvSpPr>
        <p:spPr bwMode="auto">
          <a:xfrm>
            <a:off x="2209800" y="55626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9</a:t>
            </a:r>
          </a:p>
        </p:txBody>
      </p:sp>
      <p:sp>
        <p:nvSpPr>
          <p:cNvPr id="445515" name="Rectangle 75"/>
          <p:cNvSpPr>
            <a:spLocks noChangeArrowheads="1"/>
          </p:cNvSpPr>
          <p:nvPr/>
        </p:nvSpPr>
        <p:spPr bwMode="auto">
          <a:xfrm>
            <a:off x="3048000" y="1828800"/>
            <a:ext cx="457200" cy="457200"/>
          </a:xfrm>
          <a:prstGeom prst="rect">
            <a:avLst/>
          </a:prstGeom>
          <a:solidFill>
            <a:srgbClr val="FF99FF"/>
          </a:solidFill>
          <a:ln w="28575">
            <a:solidFill>
              <a:srgbClr val="00FFFF"/>
            </a:solidFill>
            <a:miter lim="800000"/>
            <a:headEnd/>
            <a:tailEnd/>
          </a:ln>
        </p:spPr>
        <p:txBody>
          <a:bodyPr wrap="none" anchor="ctr"/>
          <a:lstStyle/>
          <a:p>
            <a:pPr algn="ctr">
              <a:spcBef>
                <a:spcPct val="0"/>
              </a:spcBef>
            </a:pPr>
            <a:r>
              <a:rPr lang="en-US" sz="3200" i="0">
                <a:solidFill>
                  <a:srgbClr val="FF0000"/>
                </a:solidFill>
                <a:latin typeface="Times New Roman" pitchFamily="18" charset="0"/>
              </a:rPr>
              <a:t>Q</a:t>
            </a:r>
          </a:p>
        </p:txBody>
      </p:sp>
      <p:sp>
        <p:nvSpPr>
          <p:cNvPr id="445516" name="AutoShape 76"/>
          <p:cNvSpPr>
            <a:spLocks noChangeArrowheads="1"/>
          </p:cNvSpPr>
          <p:nvPr/>
        </p:nvSpPr>
        <p:spPr bwMode="auto">
          <a:xfrm>
            <a:off x="2667000" y="1905000"/>
            <a:ext cx="381000" cy="304800"/>
          </a:xfrm>
          <a:prstGeom prst="flowChartAlternateProcess">
            <a:avLst/>
          </a:prstGeom>
          <a:solidFill>
            <a:schemeClr val="accent1"/>
          </a:solidFill>
          <a:ln w="9525">
            <a:solidFill>
              <a:schemeClr val="tx1"/>
            </a:solidFill>
            <a:miter lim="800000"/>
            <a:headEnd/>
            <a:tailEnd/>
          </a:ln>
        </p:spPr>
        <p:txBody>
          <a:bodyPr wrap="none" anchor="ctr"/>
          <a:lstStyle/>
          <a:p>
            <a:pPr algn="ctr">
              <a:spcBef>
                <a:spcPct val="0"/>
              </a:spcBef>
            </a:pPr>
            <a:r>
              <a:rPr lang="en-US" sz="1800" i="0">
                <a:solidFill>
                  <a:srgbClr val="6600FF"/>
                </a:solidFill>
                <a:latin typeface=".TMC-Ong Do" pitchFamily="2" charset="0"/>
              </a:rPr>
              <a:t>1</a:t>
            </a:r>
          </a:p>
        </p:txBody>
      </p:sp>
      <p:sp>
        <p:nvSpPr>
          <p:cNvPr id="445517" name="Rectangle 77"/>
          <p:cNvSpPr>
            <a:spLocks noChangeArrowheads="1"/>
          </p:cNvSpPr>
          <p:nvPr/>
        </p:nvSpPr>
        <p:spPr bwMode="auto">
          <a:xfrm>
            <a:off x="3505200" y="1828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U</a:t>
            </a:r>
          </a:p>
        </p:txBody>
      </p:sp>
      <p:sp>
        <p:nvSpPr>
          <p:cNvPr id="445518" name="Rectangle 78"/>
          <p:cNvSpPr>
            <a:spLocks noChangeArrowheads="1"/>
          </p:cNvSpPr>
          <p:nvPr/>
        </p:nvSpPr>
        <p:spPr bwMode="auto">
          <a:xfrm>
            <a:off x="3962400" y="1828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Y</a:t>
            </a:r>
          </a:p>
        </p:txBody>
      </p:sp>
      <p:sp>
        <p:nvSpPr>
          <p:cNvPr id="445519" name="Rectangle 79"/>
          <p:cNvSpPr>
            <a:spLocks noChangeArrowheads="1"/>
          </p:cNvSpPr>
          <p:nvPr/>
        </p:nvSpPr>
        <p:spPr bwMode="auto">
          <a:xfrm>
            <a:off x="4419600" y="1828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Ề</a:t>
            </a:r>
          </a:p>
        </p:txBody>
      </p:sp>
      <p:sp>
        <p:nvSpPr>
          <p:cNvPr id="445520" name="Rectangle 80"/>
          <p:cNvSpPr>
            <a:spLocks noChangeArrowheads="1"/>
          </p:cNvSpPr>
          <p:nvPr/>
        </p:nvSpPr>
        <p:spPr bwMode="auto">
          <a:xfrm>
            <a:off x="4876800" y="1828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521" name="Rectangle 81"/>
          <p:cNvSpPr>
            <a:spLocks noChangeArrowheads="1"/>
          </p:cNvSpPr>
          <p:nvPr/>
        </p:nvSpPr>
        <p:spPr bwMode="auto">
          <a:xfrm>
            <a:off x="5791200" y="1828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Ự</a:t>
            </a:r>
          </a:p>
        </p:txBody>
      </p:sp>
      <p:sp>
        <p:nvSpPr>
          <p:cNvPr id="445522" name="Rectangle 82"/>
          <p:cNvSpPr>
            <a:spLocks noChangeArrowheads="1"/>
          </p:cNvSpPr>
          <p:nvPr/>
        </p:nvSpPr>
        <p:spPr bwMode="auto">
          <a:xfrm>
            <a:off x="5334000" y="1828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T</a:t>
            </a:r>
          </a:p>
        </p:txBody>
      </p:sp>
      <p:sp>
        <p:nvSpPr>
          <p:cNvPr id="445523" name="Rectangle 83"/>
          <p:cNvSpPr>
            <a:spLocks noChangeArrowheads="1"/>
          </p:cNvSpPr>
          <p:nvPr/>
        </p:nvSpPr>
        <p:spPr bwMode="auto">
          <a:xfrm>
            <a:off x="6248400" y="1828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D</a:t>
            </a:r>
          </a:p>
        </p:txBody>
      </p:sp>
      <p:sp>
        <p:nvSpPr>
          <p:cNvPr id="445524" name="Rectangle 84"/>
          <p:cNvSpPr>
            <a:spLocks noChangeArrowheads="1"/>
          </p:cNvSpPr>
          <p:nvPr/>
        </p:nvSpPr>
        <p:spPr bwMode="auto">
          <a:xfrm>
            <a:off x="6705600" y="18288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O</a:t>
            </a:r>
          </a:p>
        </p:txBody>
      </p:sp>
      <p:sp>
        <p:nvSpPr>
          <p:cNvPr id="445526" name="Rectangle 86"/>
          <p:cNvSpPr>
            <a:spLocks noChangeArrowheads="1"/>
          </p:cNvSpPr>
          <p:nvPr/>
        </p:nvSpPr>
        <p:spPr bwMode="auto">
          <a:xfrm>
            <a:off x="39624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Y</a:t>
            </a:r>
          </a:p>
        </p:txBody>
      </p:sp>
      <p:sp>
        <p:nvSpPr>
          <p:cNvPr id="445527" name="Rectangle 87"/>
          <p:cNvSpPr>
            <a:spLocks noChangeArrowheads="1"/>
          </p:cNvSpPr>
          <p:nvPr/>
        </p:nvSpPr>
        <p:spPr bwMode="auto">
          <a:xfrm>
            <a:off x="30480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G</a:t>
            </a:r>
          </a:p>
        </p:txBody>
      </p:sp>
      <p:sp>
        <p:nvSpPr>
          <p:cNvPr id="445528" name="Rectangle 88"/>
          <p:cNvSpPr>
            <a:spLocks noChangeArrowheads="1"/>
          </p:cNvSpPr>
          <p:nvPr/>
        </p:nvSpPr>
        <p:spPr bwMode="auto">
          <a:xfrm>
            <a:off x="2590800" y="2286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529" name="Rectangle 89"/>
          <p:cNvSpPr>
            <a:spLocks noChangeArrowheads="1"/>
          </p:cNvSpPr>
          <p:nvPr/>
        </p:nvSpPr>
        <p:spPr bwMode="auto">
          <a:xfrm>
            <a:off x="3505200" y="2743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S</a:t>
            </a:r>
          </a:p>
        </p:txBody>
      </p:sp>
      <p:sp>
        <p:nvSpPr>
          <p:cNvPr id="445530" name="Rectangle 90"/>
          <p:cNvSpPr>
            <a:spLocks noChangeArrowheads="1"/>
          </p:cNvSpPr>
          <p:nvPr/>
        </p:nvSpPr>
        <p:spPr bwMode="auto">
          <a:xfrm>
            <a:off x="3048000" y="2743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531" name="Rectangle 91"/>
          <p:cNvSpPr>
            <a:spLocks noChangeArrowheads="1"/>
          </p:cNvSpPr>
          <p:nvPr/>
        </p:nvSpPr>
        <p:spPr bwMode="auto">
          <a:xfrm>
            <a:off x="2590800" y="2743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Ề</a:t>
            </a:r>
          </a:p>
        </p:txBody>
      </p:sp>
      <p:sp>
        <p:nvSpPr>
          <p:cNvPr id="445532" name="Rectangle 92"/>
          <p:cNvSpPr>
            <a:spLocks noChangeArrowheads="1"/>
          </p:cNvSpPr>
          <p:nvPr/>
        </p:nvSpPr>
        <p:spPr bwMode="auto">
          <a:xfrm>
            <a:off x="2133600" y="2743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Y</a:t>
            </a:r>
          </a:p>
        </p:txBody>
      </p:sp>
      <p:sp>
        <p:nvSpPr>
          <p:cNvPr id="445533" name="Rectangle 93"/>
          <p:cNvSpPr>
            <a:spLocks noChangeArrowheads="1"/>
          </p:cNvSpPr>
          <p:nvPr/>
        </p:nvSpPr>
        <p:spPr bwMode="auto">
          <a:xfrm>
            <a:off x="1676400" y="2743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U</a:t>
            </a:r>
          </a:p>
        </p:txBody>
      </p:sp>
      <p:sp>
        <p:nvSpPr>
          <p:cNvPr id="445534" name="Rectangle 94"/>
          <p:cNvSpPr>
            <a:spLocks noChangeArrowheads="1"/>
          </p:cNvSpPr>
          <p:nvPr/>
        </p:nvSpPr>
        <p:spPr bwMode="auto">
          <a:xfrm>
            <a:off x="1219200" y="27432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Q</a:t>
            </a:r>
          </a:p>
        </p:txBody>
      </p:sp>
      <p:sp>
        <p:nvSpPr>
          <p:cNvPr id="445535" name="Rectangle 95"/>
          <p:cNvSpPr>
            <a:spLocks noChangeArrowheads="1"/>
          </p:cNvSpPr>
          <p:nvPr/>
        </p:nvSpPr>
        <p:spPr bwMode="auto">
          <a:xfrm>
            <a:off x="5791200" y="36576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536" name="Rectangle 96"/>
          <p:cNvSpPr>
            <a:spLocks noChangeArrowheads="1"/>
          </p:cNvSpPr>
          <p:nvPr/>
        </p:nvSpPr>
        <p:spPr bwMode="auto">
          <a:xfrm>
            <a:off x="21336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U</a:t>
            </a:r>
          </a:p>
        </p:txBody>
      </p:sp>
      <p:sp>
        <p:nvSpPr>
          <p:cNvPr id="445537" name="Rectangle 97"/>
          <p:cNvSpPr>
            <a:spLocks noChangeArrowheads="1"/>
          </p:cNvSpPr>
          <p:nvPr/>
        </p:nvSpPr>
        <p:spPr bwMode="auto">
          <a:xfrm>
            <a:off x="25908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Y</a:t>
            </a:r>
          </a:p>
        </p:txBody>
      </p:sp>
      <p:sp>
        <p:nvSpPr>
          <p:cNvPr id="445538" name="Rectangle 98"/>
          <p:cNvSpPr>
            <a:spLocks noChangeArrowheads="1"/>
          </p:cNvSpPr>
          <p:nvPr/>
        </p:nvSpPr>
        <p:spPr bwMode="auto">
          <a:xfrm>
            <a:off x="30480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Ễ</a:t>
            </a:r>
          </a:p>
        </p:txBody>
      </p:sp>
      <p:sp>
        <p:nvSpPr>
          <p:cNvPr id="445539" name="Rectangle 99"/>
          <p:cNvSpPr>
            <a:spLocks noChangeArrowheads="1"/>
          </p:cNvSpPr>
          <p:nvPr/>
        </p:nvSpPr>
        <p:spPr bwMode="auto">
          <a:xfrm>
            <a:off x="35052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N</a:t>
            </a:r>
          </a:p>
        </p:txBody>
      </p:sp>
      <p:sp>
        <p:nvSpPr>
          <p:cNvPr id="445540" name="Rectangle 100"/>
          <p:cNvSpPr>
            <a:spLocks noChangeArrowheads="1"/>
          </p:cNvSpPr>
          <p:nvPr/>
        </p:nvSpPr>
        <p:spPr bwMode="auto">
          <a:xfrm>
            <a:off x="44196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I</a:t>
            </a:r>
          </a:p>
        </p:txBody>
      </p:sp>
      <p:sp>
        <p:nvSpPr>
          <p:cNvPr id="445541" name="Rectangle 101"/>
          <p:cNvSpPr>
            <a:spLocks noChangeArrowheads="1"/>
          </p:cNvSpPr>
          <p:nvPr/>
        </p:nvSpPr>
        <p:spPr bwMode="auto">
          <a:xfrm>
            <a:off x="5791200" y="4572000"/>
            <a:ext cx="457200" cy="457200"/>
          </a:xfrm>
          <a:prstGeom prst="rect">
            <a:avLst/>
          </a:prstGeom>
          <a:solidFill>
            <a:srgbClr val="3333FF"/>
          </a:solidFill>
          <a:ln w="28575">
            <a:solidFill>
              <a:srgbClr val="00FFFF"/>
            </a:solidFill>
            <a:miter lim="800000"/>
            <a:headEnd/>
            <a:tailEnd/>
          </a:ln>
        </p:spPr>
        <p:txBody>
          <a:bodyPr wrap="none" anchor="ctr"/>
          <a:lstStyle/>
          <a:p>
            <a:pPr algn="ctr">
              <a:spcBef>
                <a:spcPct val="0"/>
              </a:spcBef>
            </a:pPr>
            <a:r>
              <a:rPr lang="en-US" sz="3200" i="0">
                <a:solidFill>
                  <a:srgbClr val="FFFF00"/>
                </a:solidFill>
                <a:latin typeface="Times New Roman" pitchFamily="18" charset="0"/>
              </a:rPr>
              <a:t>Ố</a:t>
            </a:r>
          </a:p>
        </p:txBody>
      </p:sp>
      <p:sp>
        <p:nvSpPr>
          <p:cNvPr id="21597" name="WordArt 102" descr="White marble"/>
          <p:cNvSpPr>
            <a:spLocks noChangeArrowheads="1" noChangeShapeType="1" noTextEdit="1"/>
          </p:cNvSpPr>
          <p:nvPr/>
        </p:nvSpPr>
        <p:spPr bwMode="auto">
          <a:xfrm>
            <a:off x="2438400" y="1143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4"/>
                  <a:srcRect/>
                  <a:tile tx="0" ty="0" sx="100000" sy="100000" flip="none" algn="tl"/>
                </a:blipFill>
                <a:latin typeface="Times New Roman"/>
                <a:cs typeface="Times New Roman"/>
              </a:rPr>
              <a:t>BÁC HỒ ĐỌC TUYÊN NGÔN ĐỘC LẬP</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5499"/>
                    </p:tgtEl>
                  </p:cond>
                </p:stCondLst>
                <p:endSync evt="end" delay="0">
                  <p:rtn val="all"/>
                </p:endSync>
                <p:childTnLst>
                  <p:par>
                    <p:cTn id="3" fill="hold">
                      <p:stCondLst>
                        <p:cond delay="0"/>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45451">
                                            <p:txEl>
                                              <p:pRg st="0" end="0"/>
                                            </p:txEl>
                                          </p:spTgt>
                                        </p:tgtEl>
                                        <p:attrNameLst>
                                          <p:attrName>style.visibility</p:attrName>
                                        </p:attrNameLst>
                                      </p:cBhvr>
                                      <p:to>
                                        <p:strVal val="visible"/>
                                      </p:to>
                                    </p:set>
                                    <p:animEffect transition="in" filter="wheel(4)">
                                      <p:cBhvr>
                                        <p:cTn id="7" dur="2000"/>
                                        <p:tgtEl>
                                          <p:spTgt spid="4454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builtIn="1"/>
                                        </p:tgtEl>
                                      </p:cMediaNode>
                                    </p:audio>
                                  </p:subTnLst>
                                </p:cTn>
                              </p:par>
                              <p:par>
                                <p:cTn id="8" presetID="21" presetClass="entr" presetSubtype="4" fill="hold" nodeType="withEffect">
                                  <p:stCondLst>
                                    <p:cond delay="0"/>
                                  </p:stCondLst>
                                  <p:childTnLst>
                                    <p:set>
                                      <p:cBhvr>
                                        <p:cTn id="9" dur="1" fill="hold">
                                          <p:stCondLst>
                                            <p:cond delay="0"/>
                                          </p:stCondLst>
                                        </p:cTn>
                                        <p:tgtEl>
                                          <p:spTgt spid="445452">
                                            <p:txEl>
                                              <p:pRg st="0" end="0"/>
                                            </p:txEl>
                                          </p:spTgt>
                                        </p:tgtEl>
                                        <p:attrNameLst>
                                          <p:attrName>style.visibility</p:attrName>
                                        </p:attrNameLst>
                                      </p:cBhvr>
                                      <p:to>
                                        <p:strVal val="visible"/>
                                      </p:to>
                                    </p:set>
                                    <p:animEffect transition="in" filter="wheel(4)">
                                      <p:cBhvr>
                                        <p:cTn id="10" dur="2000"/>
                                        <p:tgtEl>
                                          <p:spTgt spid="445452">
                                            <p:txEl>
                                              <p:pRg st="0" end="0"/>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445453">
                                            <p:txEl>
                                              <p:pRg st="0" end="0"/>
                                            </p:txEl>
                                          </p:spTgt>
                                        </p:tgtEl>
                                        <p:attrNameLst>
                                          <p:attrName>style.visibility</p:attrName>
                                        </p:attrNameLst>
                                      </p:cBhvr>
                                      <p:to>
                                        <p:strVal val="visible"/>
                                      </p:to>
                                    </p:set>
                                    <p:animEffect transition="in" filter="wheel(4)">
                                      <p:cBhvr>
                                        <p:cTn id="13" dur="2000"/>
                                        <p:tgtEl>
                                          <p:spTgt spid="445453">
                                            <p:txEl>
                                              <p:pRg st="0" end="0"/>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445454">
                                            <p:txEl>
                                              <p:pRg st="0" end="0"/>
                                            </p:txEl>
                                          </p:spTgt>
                                        </p:tgtEl>
                                        <p:attrNameLst>
                                          <p:attrName>style.visibility</p:attrName>
                                        </p:attrNameLst>
                                      </p:cBhvr>
                                      <p:to>
                                        <p:strVal val="visible"/>
                                      </p:to>
                                    </p:set>
                                    <p:animEffect transition="in" filter="wheel(4)">
                                      <p:cBhvr>
                                        <p:cTn id="16" dur="2000"/>
                                        <p:tgtEl>
                                          <p:spTgt spid="445454">
                                            <p:txEl>
                                              <p:pRg st="0" end="0"/>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445455">
                                            <p:txEl>
                                              <p:pRg st="0" end="0"/>
                                            </p:txEl>
                                          </p:spTgt>
                                        </p:tgtEl>
                                        <p:attrNameLst>
                                          <p:attrName>style.visibility</p:attrName>
                                        </p:attrNameLst>
                                      </p:cBhvr>
                                      <p:to>
                                        <p:strVal val="visible"/>
                                      </p:to>
                                    </p:set>
                                    <p:animEffect transition="in" filter="wheel(4)">
                                      <p:cBhvr>
                                        <p:cTn id="19" dur="2000"/>
                                        <p:tgtEl>
                                          <p:spTgt spid="445455">
                                            <p:txEl>
                                              <p:pRg st="0" end="0"/>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445450">
                                            <p:txEl>
                                              <p:pRg st="0" end="0"/>
                                            </p:txEl>
                                          </p:spTgt>
                                        </p:tgtEl>
                                        <p:attrNameLst>
                                          <p:attrName>style.visibility</p:attrName>
                                        </p:attrNameLst>
                                      </p:cBhvr>
                                      <p:to>
                                        <p:strVal val="visible"/>
                                      </p:to>
                                    </p:set>
                                    <p:animEffect transition="in" filter="wheel(4)">
                                      <p:cBhvr>
                                        <p:cTn id="22" dur="2000"/>
                                        <p:tgtEl>
                                          <p:spTgt spid="445450">
                                            <p:txEl>
                                              <p:pRg st="0" end="0"/>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445443">
                                            <p:txEl>
                                              <p:pRg st="0" end="0"/>
                                            </p:txEl>
                                          </p:spTgt>
                                        </p:tgtEl>
                                        <p:attrNameLst>
                                          <p:attrName>style.visibility</p:attrName>
                                        </p:attrNameLst>
                                      </p:cBhvr>
                                      <p:to>
                                        <p:strVal val="visible"/>
                                      </p:to>
                                    </p:set>
                                    <p:animEffect transition="in" filter="wheel(4)">
                                      <p:cBhvr>
                                        <p:cTn id="25" dur="2000"/>
                                        <p:tgtEl>
                                          <p:spTgt spid="445443">
                                            <p:txEl>
                                              <p:pRg st="0" end="0"/>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445457">
                                            <p:txEl>
                                              <p:pRg st="0" end="0"/>
                                            </p:txEl>
                                          </p:spTgt>
                                        </p:tgtEl>
                                        <p:attrNameLst>
                                          <p:attrName>style.visibility</p:attrName>
                                        </p:attrNameLst>
                                      </p:cBhvr>
                                      <p:to>
                                        <p:strVal val="visible"/>
                                      </p:to>
                                    </p:set>
                                    <p:animEffect transition="in" filter="wheel(4)">
                                      <p:cBhvr>
                                        <p:cTn id="28" dur="2000"/>
                                        <p:tgtEl>
                                          <p:spTgt spid="445457">
                                            <p:txEl>
                                              <p:pRg st="0" end="0"/>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445458">
                                            <p:txEl>
                                              <p:pRg st="0" end="0"/>
                                            </p:txEl>
                                          </p:spTgt>
                                        </p:tgtEl>
                                        <p:attrNameLst>
                                          <p:attrName>style.visibility</p:attrName>
                                        </p:attrNameLst>
                                      </p:cBhvr>
                                      <p:to>
                                        <p:strVal val="visible"/>
                                      </p:to>
                                    </p:set>
                                    <p:animEffect transition="in" filter="wheel(4)">
                                      <p:cBhvr>
                                        <p:cTn id="31" dur="2000"/>
                                        <p:tgtEl>
                                          <p:spTgt spid="445458">
                                            <p:txEl>
                                              <p:pRg st="0" end="0"/>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445459">
                                            <p:txEl>
                                              <p:pRg st="0" end="0"/>
                                            </p:txEl>
                                          </p:spTgt>
                                        </p:tgtEl>
                                        <p:attrNameLst>
                                          <p:attrName>style.visibility</p:attrName>
                                        </p:attrNameLst>
                                      </p:cBhvr>
                                      <p:to>
                                        <p:strVal val="visible"/>
                                      </p:to>
                                    </p:set>
                                    <p:animEffect transition="in" filter="wheel(4)">
                                      <p:cBhvr>
                                        <p:cTn id="34" dur="2000"/>
                                        <p:tgtEl>
                                          <p:spTgt spid="445459">
                                            <p:txEl>
                                              <p:pRg st="0" end="0"/>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445456">
                                            <p:txEl>
                                              <p:pRg st="0" end="0"/>
                                            </p:txEl>
                                          </p:spTgt>
                                        </p:tgtEl>
                                        <p:attrNameLst>
                                          <p:attrName>style.visibility</p:attrName>
                                        </p:attrNameLst>
                                      </p:cBhvr>
                                      <p:to>
                                        <p:strVal val="visible"/>
                                      </p:to>
                                    </p:set>
                                    <p:animEffect transition="in" filter="wheel(4)">
                                      <p:cBhvr>
                                        <p:cTn id="37" dur="2000"/>
                                        <p:tgtEl>
                                          <p:spTgt spid="445456">
                                            <p:txEl>
                                              <p:pRg st="0" end="0"/>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445526">
                                            <p:txEl>
                                              <p:pRg st="0" end="0"/>
                                            </p:txEl>
                                          </p:spTgt>
                                        </p:tgtEl>
                                        <p:attrNameLst>
                                          <p:attrName>style.visibility</p:attrName>
                                        </p:attrNameLst>
                                      </p:cBhvr>
                                      <p:to>
                                        <p:strVal val="visible"/>
                                      </p:to>
                                    </p:set>
                                    <p:animEffect transition="in" filter="wheel(4)">
                                      <p:cBhvr>
                                        <p:cTn id="40" dur="2000"/>
                                        <p:tgtEl>
                                          <p:spTgt spid="445526">
                                            <p:txEl>
                                              <p:pRg st="0" end="0"/>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445527">
                                            <p:txEl>
                                              <p:pRg st="0" end="0"/>
                                            </p:txEl>
                                          </p:spTgt>
                                        </p:tgtEl>
                                        <p:attrNameLst>
                                          <p:attrName>style.visibility</p:attrName>
                                        </p:attrNameLst>
                                      </p:cBhvr>
                                      <p:to>
                                        <p:strVal val="visible"/>
                                      </p:to>
                                    </p:set>
                                    <p:animEffect transition="in" filter="wheel(4)">
                                      <p:cBhvr>
                                        <p:cTn id="43" dur="2000"/>
                                        <p:tgtEl>
                                          <p:spTgt spid="445527">
                                            <p:txEl>
                                              <p:pRg st="0" end="0"/>
                                            </p:txEl>
                                          </p:spTgt>
                                        </p:tgtEl>
                                      </p:cBhvr>
                                    </p:animEffect>
                                  </p:childTnLst>
                                </p:cTn>
                              </p:par>
                              <p:par>
                                <p:cTn id="44" presetID="21" presetClass="entr" presetSubtype="4" fill="hold" nodeType="withEffect">
                                  <p:stCondLst>
                                    <p:cond delay="0"/>
                                  </p:stCondLst>
                                  <p:childTnLst>
                                    <p:set>
                                      <p:cBhvr>
                                        <p:cTn id="45" dur="1" fill="hold">
                                          <p:stCondLst>
                                            <p:cond delay="0"/>
                                          </p:stCondLst>
                                        </p:cTn>
                                        <p:tgtEl>
                                          <p:spTgt spid="445528">
                                            <p:txEl>
                                              <p:pRg st="0" end="0"/>
                                            </p:txEl>
                                          </p:spTgt>
                                        </p:tgtEl>
                                        <p:attrNameLst>
                                          <p:attrName>style.visibility</p:attrName>
                                        </p:attrNameLst>
                                      </p:cBhvr>
                                      <p:to>
                                        <p:strVal val="visible"/>
                                      </p:to>
                                    </p:set>
                                    <p:animEffect transition="in" filter="wheel(4)">
                                      <p:cBhvr>
                                        <p:cTn id="46" dur="2000"/>
                                        <p:tgtEl>
                                          <p:spTgt spid="445528">
                                            <p:txEl>
                                              <p:pRg st="0" end="0"/>
                                            </p:txEl>
                                          </p:spTgt>
                                        </p:tgtEl>
                                      </p:cBhvr>
                                    </p:animEffect>
                                  </p:childTnLst>
                                </p:cTn>
                              </p:par>
                            </p:childTnLst>
                          </p:cTn>
                        </p:par>
                      </p:childTnLst>
                    </p:cTn>
                  </p:par>
                </p:childTnLst>
              </p:cTn>
              <p:nextCondLst>
                <p:cond evt="onClick" delay="0">
                  <p:tgtEl>
                    <p:spTgt spid="445499"/>
                  </p:tgtEl>
                </p:cond>
              </p:nextCondLst>
            </p:seq>
            <p:seq concurrent="1" nextAc="seek">
              <p:cTn id="47" restart="whenNotActive" fill="hold" evtFilter="cancelBubble" nodeType="interactiveSeq">
                <p:stCondLst>
                  <p:cond evt="onClick" delay="0">
                    <p:tgtEl>
                      <p:spTgt spid="445500"/>
                    </p:tgtEl>
                  </p:cond>
                </p:stCondLst>
                <p:endSync evt="end" delay="0">
                  <p:rtn val="all"/>
                </p:endSync>
                <p:childTnLst>
                  <p:par>
                    <p:cTn id="48" fill="hold">
                      <p:stCondLst>
                        <p:cond delay="0"/>
                      </p:stCondLst>
                      <p:childTnLst>
                        <p:par>
                          <p:cTn id="49" fill="hold">
                            <p:stCondLst>
                              <p:cond delay="0"/>
                            </p:stCondLst>
                            <p:childTnLst>
                              <p:par>
                                <p:cTn id="50" presetID="21" presetClass="entr" presetSubtype="4" fill="hold" nodeType="clickEffect">
                                  <p:stCondLst>
                                    <p:cond delay="0"/>
                                  </p:stCondLst>
                                  <p:childTnLst>
                                    <p:set>
                                      <p:cBhvr>
                                        <p:cTn id="51" dur="1" fill="hold">
                                          <p:stCondLst>
                                            <p:cond delay="0"/>
                                          </p:stCondLst>
                                        </p:cTn>
                                        <p:tgtEl>
                                          <p:spTgt spid="445444">
                                            <p:txEl>
                                              <p:pRg st="0" end="0"/>
                                            </p:txEl>
                                          </p:spTgt>
                                        </p:tgtEl>
                                        <p:attrNameLst>
                                          <p:attrName>style.visibility</p:attrName>
                                        </p:attrNameLst>
                                      </p:cBhvr>
                                      <p:to>
                                        <p:strVal val="visible"/>
                                      </p:to>
                                    </p:set>
                                    <p:animEffect transition="in" filter="wheel(4)">
                                      <p:cBhvr>
                                        <p:cTn id="52" dur="2000"/>
                                        <p:tgtEl>
                                          <p:spTgt spid="445444">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applause.wav" builtIn="1"/>
                                        </p:tgtEl>
                                      </p:cMediaNode>
                                    </p:audio>
                                  </p:subTnLst>
                                </p:cTn>
                              </p:par>
                              <p:par>
                                <p:cTn id="53" presetID="21" presetClass="entr" presetSubtype="4" fill="hold" nodeType="withEffect">
                                  <p:stCondLst>
                                    <p:cond delay="0"/>
                                  </p:stCondLst>
                                  <p:childTnLst>
                                    <p:set>
                                      <p:cBhvr>
                                        <p:cTn id="54" dur="1" fill="hold">
                                          <p:stCondLst>
                                            <p:cond delay="0"/>
                                          </p:stCondLst>
                                        </p:cTn>
                                        <p:tgtEl>
                                          <p:spTgt spid="445461">
                                            <p:txEl>
                                              <p:pRg st="0" end="0"/>
                                            </p:txEl>
                                          </p:spTgt>
                                        </p:tgtEl>
                                        <p:attrNameLst>
                                          <p:attrName>style.visibility</p:attrName>
                                        </p:attrNameLst>
                                      </p:cBhvr>
                                      <p:to>
                                        <p:strVal val="visible"/>
                                      </p:to>
                                    </p:set>
                                    <p:animEffect transition="in" filter="wheel(4)">
                                      <p:cBhvr>
                                        <p:cTn id="55" dur="2000"/>
                                        <p:tgtEl>
                                          <p:spTgt spid="445461">
                                            <p:txEl>
                                              <p:pRg st="0" end="0"/>
                                            </p:txEl>
                                          </p:spTgt>
                                        </p:tgtEl>
                                      </p:cBhvr>
                                    </p:animEffect>
                                  </p:childTnLst>
                                </p:cTn>
                              </p:par>
                              <p:par>
                                <p:cTn id="56" presetID="21" presetClass="entr" presetSubtype="4" fill="hold" nodeType="withEffect">
                                  <p:stCondLst>
                                    <p:cond delay="0"/>
                                  </p:stCondLst>
                                  <p:childTnLst>
                                    <p:set>
                                      <p:cBhvr>
                                        <p:cTn id="57" dur="1" fill="hold">
                                          <p:stCondLst>
                                            <p:cond delay="0"/>
                                          </p:stCondLst>
                                        </p:cTn>
                                        <p:tgtEl>
                                          <p:spTgt spid="445460">
                                            <p:txEl>
                                              <p:pRg st="0" end="0"/>
                                            </p:txEl>
                                          </p:spTgt>
                                        </p:tgtEl>
                                        <p:attrNameLst>
                                          <p:attrName>style.visibility</p:attrName>
                                        </p:attrNameLst>
                                      </p:cBhvr>
                                      <p:to>
                                        <p:strVal val="visible"/>
                                      </p:to>
                                    </p:set>
                                    <p:animEffect transition="in" filter="wheel(4)">
                                      <p:cBhvr>
                                        <p:cTn id="58" dur="2000"/>
                                        <p:tgtEl>
                                          <p:spTgt spid="445460">
                                            <p:txEl>
                                              <p:pRg st="0" end="0"/>
                                            </p:txEl>
                                          </p:spTgt>
                                        </p:tgtEl>
                                      </p:cBhvr>
                                    </p:animEffect>
                                  </p:childTnLst>
                                </p:cTn>
                              </p:par>
                              <p:par>
                                <p:cTn id="59" presetID="21" presetClass="entr" presetSubtype="4" fill="hold" nodeType="withEffect">
                                  <p:stCondLst>
                                    <p:cond delay="0"/>
                                  </p:stCondLst>
                                  <p:childTnLst>
                                    <p:set>
                                      <p:cBhvr>
                                        <p:cTn id="60" dur="1" fill="hold">
                                          <p:stCondLst>
                                            <p:cond delay="0"/>
                                          </p:stCondLst>
                                        </p:cTn>
                                        <p:tgtEl>
                                          <p:spTgt spid="445529">
                                            <p:txEl>
                                              <p:pRg st="0" end="0"/>
                                            </p:txEl>
                                          </p:spTgt>
                                        </p:tgtEl>
                                        <p:attrNameLst>
                                          <p:attrName>style.visibility</p:attrName>
                                        </p:attrNameLst>
                                      </p:cBhvr>
                                      <p:to>
                                        <p:strVal val="visible"/>
                                      </p:to>
                                    </p:set>
                                    <p:animEffect transition="in" filter="wheel(4)">
                                      <p:cBhvr>
                                        <p:cTn id="61" dur="2000"/>
                                        <p:tgtEl>
                                          <p:spTgt spid="445529">
                                            <p:txEl>
                                              <p:pRg st="0" end="0"/>
                                            </p:txEl>
                                          </p:spTgt>
                                        </p:tgtEl>
                                      </p:cBhvr>
                                    </p:animEffect>
                                  </p:childTnLst>
                                </p:cTn>
                              </p:par>
                              <p:par>
                                <p:cTn id="62" presetID="21" presetClass="entr" presetSubtype="4" fill="hold" nodeType="withEffect">
                                  <p:stCondLst>
                                    <p:cond delay="0"/>
                                  </p:stCondLst>
                                  <p:childTnLst>
                                    <p:set>
                                      <p:cBhvr>
                                        <p:cTn id="63" dur="1" fill="hold">
                                          <p:stCondLst>
                                            <p:cond delay="0"/>
                                          </p:stCondLst>
                                        </p:cTn>
                                        <p:tgtEl>
                                          <p:spTgt spid="445530">
                                            <p:txEl>
                                              <p:pRg st="0" end="0"/>
                                            </p:txEl>
                                          </p:spTgt>
                                        </p:tgtEl>
                                        <p:attrNameLst>
                                          <p:attrName>style.visibility</p:attrName>
                                        </p:attrNameLst>
                                      </p:cBhvr>
                                      <p:to>
                                        <p:strVal val="visible"/>
                                      </p:to>
                                    </p:set>
                                    <p:animEffect transition="in" filter="wheel(4)">
                                      <p:cBhvr>
                                        <p:cTn id="64" dur="2000"/>
                                        <p:tgtEl>
                                          <p:spTgt spid="445530">
                                            <p:txEl>
                                              <p:pRg st="0" end="0"/>
                                            </p:txEl>
                                          </p:spTgt>
                                        </p:tgtEl>
                                      </p:cBhvr>
                                    </p:animEffect>
                                  </p:childTnLst>
                                </p:cTn>
                              </p:par>
                              <p:par>
                                <p:cTn id="65" presetID="21" presetClass="entr" presetSubtype="4" fill="hold" nodeType="withEffect">
                                  <p:stCondLst>
                                    <p:cond delay="0"/>
                                  </p:stCondLst>
                                  <p:childTnLst>
                                    <p:set>
                                      <p:cBhvr>
                                        <p:cTn id="66" dur="1" fill="hold">
                                          <p:stCondLst>
                                            <p:cond delay="0"/>
                                          </p:stCondLst>
                                        </p:cTn>
                                        <p:tgtEl>
                                          <p:spTgt spid="445531">
                                            <p:txEl>
                                              <p:pRg st="0" end="0"/>
                                            </p:txEl>
                                          </p:spTgt>
                                        </p:tgtEl>
                                        <p:attrNameLst>
                                          <p:attrName>style.visibility</p:attrName>
                                        </p:attrNameLst>
                                      </p:cBhvr>
                                      <p:to>
                                        <p:strVal val="visible"/>
                                      </p:to>
                                    </p:set>
                                    <p:animEffect transition="in" filter="wheel(4)">
                                      <p:cBhvr>
                                        <p:cTn id="67" dur="2000"/>
                                        <p:tgtEl>
                                          <p:spTgt spid="445531">
                                            <p:txEl>
                                              <p:pRg st="0" end="0"/>
                                            </p:txEl>
                                          </p:spTgt>
                                        </p:tgtEl>
                                      </p:cBhvr>
                                    </p:animEffect>
                                  </p:childTnLst>
                                </p:cTn>
                              </p:par>
                              <p:par>
                                <p:cTn id="68" presetID="21" presetClass="entr" presetSubtype="4" fill="hold" nodeType="withEffect">
                                  <p:stCondLst>
                                    <p:cond delay="0"/>
                                  </p:stCondLst>
                                  <p:childTnLst>
                                    <p:set>
                                      <p:cBhvr>
                                        <p:cTn id="69" dur="1" fill="hold">
                                          <p:stCondLst>
                                            <p:cond delay="0"/>
                                          </p:stCondLst>
                                        </p:cTn>
                                        <p:tgtEl>
                                          <p:spTgt spid="445532">
                                            <p:txEl>
                                              <p:pRg st="0" end="0"/>
                                            </p:txEl>
                                          </p:spTgt>
                                        </p:tgtEl>
                                        <p:attrNameLst>
                                          <p:attrName>style.visibility</p:attrName>
                                        </p:attrNameLst>
                                      </p:cBhvr>
                                      <p:to>
                                        <p:strVal val="visible"/>
                                      </p:to>
                                    </p:set>
                                    <p:animEffect transition="in" filter="wheel(4)">
                                      <p:cBhvr>
                                        <p:cTn id="70" dur="2000"/>
                                        <p:tgtEl>
                                          <p:spTgt spid="445532">
                                            <p:txEl>
                                              <p:pRg st="0" end="0"/>
                                            </p:txEl>
                                          </p:spTgt>
                                        </p:tgtEl>
                                      </p:cBhvr>
                                    </p:animEffect>
                                  </p:childTnLst>
                                </p:cTn>
                              </p:par>
                              <p:par>
                                <p:cTn id="71" presetID="21" presetClass="entr" presetSubtype="4" fill="hold" nodeType="withEffect">
                                  <p:stCondLst>
                                    <p:cond delay="0"/>
                                  </p:stCondLst>
                                  <p:childTnLst>
                                    <p:set>
                                      <p:cBhvr>
                                        <p:cTn id="72" dur="1" fill="hold">
                                          <p:stCondLst>
                                            <p:cond delay="0"/>
                                          </p:stCondLst>
                                        </p:cTn>
                                        <p:tgtEl>
                                          <p:spTgt spid="445533">
                                            <p:txEl>
                                              <p:pRg st="0" end="0"/>
                                            </p:txEl>
                                          </p:spTgt>
                                        </p:tgtEl>
                                        <p:attrNameLst>
                                          <p:attrName>style.visibility</p:attrName>
                                        </p:attrNameLst>
                                      </p:cBhvr>
                                      <p:to>
                                        <p:strVal val="visible"/>
                                      </p:to>
                                    </p:set>
                                    <p:animEffect transition="in" filter="wheel(4)">
                                      <p:cBhvr>
                                        <p:cTn id="73" dur="2000"/>
                                        <p:tgtEl>
                                          <p:spTgt spid="445533">
                                            <p:txEl>
                                              <p:pRg st="0" end="0"/>
                                            </p:txEl>
                                          </p:spTgt>
                                        </p:tgtEl>
                                      </p:cBhvr>
                                    </p:animEffect>
                                  </p:childTnLst>
                                </p:cTn>
                              </p:par>
                              <p:par>
                                <p:cTn id="74" presetID="21" presetClass="entr" presetSubtype="4" fill="hold" nodeType="withEffect">
                                  <p:stCondLst>
                                    <p:cond delay="0"/>
                                  </p:stCondLst>
                                  <p:childTnLst>
                                    <p:set>
                                      <p:cBhvr>
                                        <p:cTn id="75" dur="1" fill="hold">
                                          <p:stCondLst>
                                            <p:cond delay="0"/>
                                          </p:stCondLst>
                                        </p:cTn>
                                        <p:tgtEl>
                                          <p:spTgt spid="445534">
                                            <p:txEl>
                                              <p:pRg st="0" end="0"/>
                                            </p:txEl>
                                          </p:spTgt>
                                        </p:tgtEl>
                                        <p:attrNameLst>
                                          <p:attrName>style.visibility</p:attrName>
                                        </p:attrNameLst>
                                      </p:cBhvr>
                                      <p:to>
                                        <p:strVal val="visible"/>
                                      </p:to>
                                    </p:set>
                                    <p:animEffect transition="in" filter="wheel(4)">
                                      <p:cBhvr>
                                        <p:cTn id="76" dur="2000"/>
                                        <p:tgtEl>
                                          <p:spTgt spid="445534">
                                            <p:txEl>
                                              <p:pRg st="0" end="0"/>
                                            </p:txEl>
                                          </p:spTgt>
                                        </p:tgtEl>
                                      </p:cBhvr>
                                    </p:animEffect>
                                  </p:childTnLst>
                                </p:cTn>
                              </p:par>
                            </p:childTnLst>
                          </p:cTn>
                        </p:par>
                      </p:childTnLst>
                    </p:cTn>
                  </p:par>
                </p:childTnLst>
              </p:cTn>
              <p:nextCondLst>
                <p:cond evt="onClick" delay="0">
                  <p:tgtEl>
                    <p:spTgt spid="445500"/>
                  </p:tgtEl>
                </p:cond>
              </p:nextCondLst>
            </p:seq>
            <p:seq concurrent="1" nextAc="seek">
              <p:cTn id="77" restart="whenNotActive" fill="hold" evtFilter="cancelBubble" nodeType="interactiveSeq">
                <p:stCondLst>
                  <p:cond evt="onClick" delay="0">
                    <p:tgtEl>
                      <p:spTgt spid="445501"/>
                    </p:tgtEl>
                  </p:cond>
                </p:stCondLst>
                <p:endSync evt="end" delay="0">
                  <p:rtn val="all"/>
                </p:endSync>
                <p:childTnLst>
                  <p:par>
                    <p:cTn id="78" fill="hold">
                      <p:stCondLst>
                        <p:cond delay="0"/>
                      </p:stCondLst>
                      <p:childTnLst>
                        <p:par>
                          <p:cTn id="79" fill="hold">
                            <p:stCondLst>
                              <p:cond delay="0"/>
                            </p:stCondLst>
                            <p:childTnLst>
                              <p:par>
                                <p:cTn id="80" presetID="21" presetClass="entr" presetSubtype="4" fill="hold" nodeType="withEffect">
                                  <p:stCondLst>
                                    <p:cond delay="0"/>
                                  </p:stCondLst>
                                  <p:childTnLst>
                                    <p:set>
                                      <p:cBhvr>
                                        <p:cTn id="81" dur="1" fill="hold">
                                          <p:stCondLst>
                                            <p:cond delay="0"/>
                                          </p:stCondLst>
                                        </p:cTn>
                                        <p:tgtEl>
                                          <p:spTgt spid="445466">
                                            <p:txEl>
                                              <p:pRg st="0" end="0"/>
                                            </p:txEl>
                                          </p:spTgt>
                                        </p:tgtEl>
                                        <p:attrNameLst>
                                          <p:attrName>style.visibility</p:attrName>
                                        </p:attrNameLst>
                                      </p:cBhvr>
                                      <p:to>
                                        <p:strVal val="visible"/>
                                      </p:to>
                                    </p:set>
                                    <p:animEffect transition="in" filter="wheel(4)">
                                      <p:cBhvr>
                                        <p:cTn id="82" dur="2000"/>
                                        <p:tgtEl>
                                          <p:spTgt spid="445466">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2" name="applause.wav" builtIn="1"/>
                                        </p:tgtEl>
                                      </p:cMediaNode>
                                    </p:audio>
                                  </p:subTnLst>
                                </p:cTn>
                              </p:par>
                              <p:par>
                                <p:cTn id="83" presetID="21" presetClass="entr" presetSubtype="4" fill="hold" nodeType="withEffect">
                                  <p:stCondLst>
                                    <p:cond delay="0"/>
                                  </p:stCondLst>
                                  <p:childTnLst>
                                    <p:set>
                                      <p:cBhvr>
                                        <p:cTn id="84" dur="1" fill="hold">
                                          <p:stCondLst>
                                            <p:cond delay="0"/>
                                          </p:stCondLst>
                                        </p:cTn>
                                        <p:tgtEl>
                                          <p:spTgt spid="445446">
                                            <p:txEl>
                                              <p:pRg st="0" end="0"/>
                                            </p:txEl>
                                          </p:spTgt>
                                        </p:tgtEl>
                                        <p:attrNameLst>
                                          <p:attrName>style.visibility</p:attrName>
                                        </p:attrNameLst>
                                      </p:cBhvr>
                                      <p:to>
                                        <p:strVal val="visible"/>
                                      </p:to>
                                    </p:set>
                                    <p:animEffect transition="in" filter="wheel(4)">
                                      <p:cBhvr>
                                        <p:cTn id="85" dur="2000"/>
                                        <p:tgtEl>
                                          <p:spTgt spid="445446">
                                            <p:txEl>
                                              <p:pRg st="0" end="0"/>
                                            </p:txEl>
                                          </p:spTgt>
                                        </p:tgtEl>
                                      </p:cBhvr>
                                    </p:animEffect>
                                  </p:childTnLst>
                                </p:cTn>
                              </p:par>
                              <p:par>
                                <p:cTn id="86" presetID="21" presetClass="entr" presetSubtype="4" fill="hold" nodeType="withEffect">
                                  <p:stCondLst>
                                    <p:cond delay="0"/>
                                  </p:stCondLst>
                                  <p:childTnLst>
                                    <p:set>
                                      <p:cBhvr>
                                        <p:cTn id="87" dur="1" fill="hold">
                                          <p:stCondLst>
                                            <p:cond delay="0"/>
                                          </p:stCondLst>
                                        </p:cTn>
                                        <p:tgtEl>
                                          <p:spTgt spid="445464">
                                            <p:txEl>
                                              <p:pRg st="0" end="0"/>
                                            </p:txEl>
                                          </p:spTgt>
                                        </p:tgtEl>
                                        <p:attrNameLst>
                                          <p:attrName>style.visibility</p:attrName>
                                        </p:attrNameLst>
                                      </p:cBhvr>
                                      <p:to>
                                        <p:strVal val="visible"/>
                                      </p:to>
                                    </p:set>
                                    <p:animEffect transition="in" filter="wheel(4)">
                                      <p:cBhvr>
                                        <p:cTn id="88" dur="2000"/>
                                        <p:tgtEl>
                                          <p:spTgt spid="445464">
                                            <p:txEl>
                                              <p:pRg st="0" end="0"/>
                                            </p:txEl>
                                          </p:spTgt>
                                        </p:tgtEl>
                                      </p:cBhvr>
                                    </p:animEffect>
                                  </p:childTnLst>
                                </p:cTn>
                              </p:par>
                              <p:par>
                                <p:cTn id="89" presetID="21" presetClass="entr" presetSubtype="4" fill="hold" nodeType="withEffect">
                                  <p:stCondLst>
                                    <p:cond delay="0"/>
                                  </p:stCondLst>
                                  <p:childTnLst>
                                    <p:set>
                                      <p:cBhvr>
                                        <p:cTn id="90" dur="1" fill="hold">
                                          <p:stCondLst>
                                            <p:cond delay="0"/>
                                          </p:stCondLst>
                                        </p:cTn>
                                        <p:tgtEl>
                                          <p:spTgt spid="445463">
                                            <p:txEl>
                                              <p:pRg st="0" end="0"/>
                                            </p:txEl>
                                          </p:spTgt>
                                        </p:tgtEl>
                                        <p:attrNameLst>
                                          <p:attrName>style.visibility</p:attrName>
                                        </p:attrNameLst>
                                      </p:cBhvr>
                                      <p:to>
                                        <p:strVal val="visible"/>
                                      </p:to>
                                    </p:set>
                                    <p:animEffect transition="in" filter="wheel(4)">
                                      <p:cBhvr>
                                        <p:cTn id="91" dur="2000"/>
                                        <p:tgtEl>
                                          <p:spTgt spid="445463">
                                            <p:txEl>
                                              <p:pRg st="0" end="0"/>
                                            </p:txEl>
                                          </p:spTgt>
                                        </p:tgtEl>
                                      </p:cBhvr>
                                    </p:animEffect>
                                  </p:childTnLst>
                                </p:cTn>
                              </p:par>
                              <p:par>
                                <p:cTn id="92" presetID="21" presetClass="entr" presetSubtype="4" fill="hold" nodeType="withEffect">
                                  <p:stCondLst>
                                    <p:cond delay="0"/>
                                  </p:stCondLst>
                                  <p:childTnLst>
                                    <p:set>
                                      <p:cBhvr>
                                        <p:cTn id="93" dur="1" fill="hold">
                                          <p:stCondLst>
                                            <p:cond delay="0"/>
                                          </p:stCondLst>
                                        </p:cTn>
                                        <p:tgtEl>
                                          <p:spTgt spid="445462">
                                            <p:txEl>
                                              <p:pRg st="0" end="0"/>
                                            </p:txEl>
                                          </p:spTgt>
                                        </p:tgtEl>
                                        <p:attrNameLst>
                                          <p:attrName>style.visibility</p:attrName>
                                        </p:attrNameLst>
                                      </p:cBhvr>
                                      <p:to>
                                        <p:strVal val="visible"/>
                                      </p:to>
                                    </p:set>
                                    <p:animEffect transition="in" filter="wheel(4)">
                                      <p:cBhvr>
                                        <p:cTn id="94" dur="2000"/>
                                        <p:tgtEl>
                                          <p:spTgt spid="445462">
                                            <p:txEl>
                                              <p:pRg st="0" end="0"/>
                                            </p:txEl>
                                          </p:spTgt>
                                        </p:tgtEl>
                                      </p:cBhvr>
                                    </p:animEffect>
                                  </p:childTnLst>
                                </p:cTn>
                              </p:par>
                              <p:par>
                                <p:cTn id="95" presetID="21" presetClass="entr" presetSubtype="4" fill="hold" nodeType="withEffect">
                                  <p:stCondLst>
                                    <p:cond delay="0"/>
                                  </p:stCondLst>
                                  <p:childTnLst>
                                    <p:set>
                                      <p:cBhvr>
                                        <p:cTn id="96" dur="1" fill="hold">
                                          <p:stCondLst>
                                            <p:cond delay="0"/>
                                          </p:stCondLst>
                                        </p:cTn>
                                        <p:tgtEl>
                                          <p:spTgt spid="445465">
                                            <p:txEl>
                                              <p:pRg st="0" end="0"/>
                                            </p:txEl>
                                          </p:spTgt>
                                        </p:tgtEl>
                                        <p:attrNameLst>
                                          <p:attrName>style.visibility</p:attrName>
                                        </p:attrNameLst>
                                      </p:cBhvr>
                                      <p:to>
                                        <p:strVal val="visible"/>
                                      </p:to>
                                    </p:set>
                                    <p:animEffect transition="in" filter="wheel(4)">
                                      <p:cBhvr>
                                        <p:cTn id="97" dur="2000"/>
                                        <p:tgtEl>
                                          <p:spTgt spid="445465">
                                            <p:txEl>
                                              <p:pRg st="0" end="0"/>
                                            </p:txEl>
                                          </p:spTgt>
                                        </p:tgtEl>
                                      </p:cBhvr>
                                    </p:animEffect>
                                  </p:childTnLst>
                                </p:cTn>
                              </p:par>
                            </p:childTnLst>
                          </p:cTn>
                        </p:par>
                      </p:childTnLst>
                    </p:cTn>
                  </p:par>
                </p:childTnLst>
              </p:cTn>
              <p:nextCondLst>
                <p:cond evt="onClick" delay="0">
                  <p:tgtEl>
                    <p:spTgt spid="445501"/>
                  </p:tgtEl>
                </p:cond>
              </p:nextCondLst>
            </p:seq>
            <p:seq concurrent="1" nextAc="seek">
              <p:cTn id="98" restart="whenNotActive" fill="hold" evtFilter="cancelBubble" nodeType="interactiveSeq">
                <p:stCondLst>
                  <p:cond evt="onClick" delay="0">
                    <p:tgtEl>
                      <p:spTgt spid="445502"/>
                    </p:tgtEl>
                  </p:cond>
                </p:stCondLst>
                <p:endSync evt="end" delay="0">
                  <p:rtn val="all"/>
                </p:endSync>
                <p:childTnLst>
                  <p:par>
                    <p:cTn id="99" fill="hold">
                      <p:stCondLst>
                        <p:cond delay="0"/>
                      </p:stCondLst>
                      <p:childTnLst>
                        <p:par>
                          <p:cTn id="100" fill="hold">
                            <p:stCondLst>
                              <p:cond delay="0"/>
                            </p:stCondLst>
                            <p:childTnLst>
                              <p:par>
                                <p:cTn id="101" presetID="21" presetClass="entr" presetSubtype="4" fill="hold" nodeType="clickEffect">
                                  <p:stCondLst>
                                    <p:cond delay="0"/>
                                  </p:stCondLst>
                                  <p:childTnLst>
                                    <p:set>
                                      <p:cBhvr>
                                        <p:cTn id="102" dur="1" fill="hold">
                                          <p:stCondLst>
                                            <p:cond delay="0"/>
                                          </p:stCondLst>
                                        </p:cTn>
                                        <p:tgtEl>
                                          <p:spTgt spid="445470">
                                            <p:txEl>
                                              <p:pRg st="0" end="0"/>
                                            </p:txEl>
                                          </p:spTgt>
                                        </p:tgtEl>
                                        <p:attrNameLst>
                                          <p:attrName>style.visibility</p:attrName>
                                        </p:attrNameLst>
                                      </p:cBhvr>
                                      <p:to>
                                        <p:strVal val="visible"/>
                                      </p:to>
                                    </p:set>
                                    <p:animEffect transition="in" filter="wheel(4)">
                                      <p:cBhvr>
                                        <p:cTn id="103" dur="2000"/>
                                        <p:tgtEl>
                                          <p:spTgt spid="445470">
                                            <p:txEl>
                                              <p:pRg st="0" end="0"/>
                                            </p:txEl>
                                          </p:spTgt>
                                        </p:tgtEl>
                                      </p:cBhvr>
                                    </p:animEffect>
                                  </p:childTnLst>
                                  <p:subTnLst>
                                    <p:audio>
                                      <p:cMediaNode>
                                        <p:cTn display="0" masterRel="sameClick">
                                          <p:stCondLst>
                                            <p:cond evt="begin" delay="0">
                                              <p:tn val="101"/>
                                            </p:cond>
                                          </p:stCondLst>
                                          <p:endCondLst>
                                            <p:cond evt="onStopAudio" delay="0">
                                              <p:tgtEl>
                                                <p:sldTgt/>
                                              </p:tgtEl>
                                            </p:cond>
                                          </p:endCondLst>
                                        </p:cTn>
                                        <p:tgtEl>
                                          <p:sndTgt r:embed="rId2" name="applause.wav" builtIn="1"/>
                                        </p:tgtEl>
                                      </p:cMediaNode>
                                    </p:audio>
                                  </p:subTnLst>
                                </p:cTn>
                              </p:par>
                              <p:par>
                                <p:cTn id="104" presetID="21" presetClass="entr" presetSubtype="4" fill="hold" nodeType="withEffect">
                                  <p:stCondLst>
                                    <p:cond delay="0"/>
                                  </p:stCondLst>
                                  <p:childTnLst>
                                    <p:set>
                                      <p:cBhvr>
                                        <p:cTn id="105" dur="1" fill="hold">
                                          <p:stCondLst>
                                            <p:cond delay="0"/>
                                          </p:stCondLst>
                                        </p:cTn>
                                        <p:tgtEl>
                                          <p:spTgt spid="445471">
                                            <p:txEl>
                                              <p:pRg st="0" end="0"/>
                                            </p:txEl>
                                          </p:spTgt>
                                        </p:tgtEl>
                                        <p:attrNameLst>
                                          <p:attrName>style.visibility</p:attrName>
                                        </p:attrNameLst>
                                      </p:cBhvr>
                                      <p:to>
                                        <p:strVal val="visible"/>
                                      </p:to>
                                    </p:set>
                                    <p:animEffect transition="in" filter="wheel(4)">
                                      <p:cBhvr>
                                        <p:cTn id="106" dur="2000"/>
                                        <p:tgtEl>
                                          <p:spTgt spid="445471">
                                            <p:txEl>
                                              <p:pRg st="0" end="0"/>
                                            </p:txEl>
                                          </p:spTgt>
                                        </p:tgtEl>
                                      </p:cBhvr>
                                    </p:animEffect>
                                  </p:childTnLst>
                                </p:cTn>
                              </p:par>
                              <p:par>
                                <p:cTn id="107" presetID="21" presetClass="entr" presetSubtype="4" fill="hold" nodeType="withEffect">
                                  <p:stCondLst>
                                    <p:cond delay="0"/>
                                  </p:stCondLst>
                                  <p:childTnLst>
                                    <p:set>
                                      <p:cBhvr>
                                        <p:cTn id="108" dur="1" fill="hold">
                                          <p:stCondLst>
                                            <p:cond delay="0"/>
                                          </p:stCondLst>
                                        </p:cTn>
                                        <p:tgtEl>
                                          <p:spTgt spid="445445">
                                            <p:txEl>
                                              <p:pRg st="0" end="0"/>
                                            </p:txEl>
                                          </p:spTgt>
                                        </p:tgtEl>
                                        <p:attrNameLst>
                                          <p:attrName>style.visibility</p:attrName>
                                        </p:attrNameLst>
                                      </p:cBhvr>
                                      <p:to>
                                        <p:strVal val="visible"/>
                                      </p:to>
                                    </p:set>
                                    <p:animEffect transition="in" filter="wheel(4)">
                                      <p:cBhvr>
                                        <p:cTn id="109" dur="2000"/>
                                        <p:tgtEl>
                                          <p:spTgt spid="445445">
                                            <p:txEl>
                                              <p:pRg st="0" end="0"/>
                                            </p:txEl>
                                          </p:spTgt>
                                        </p:tgtEl>
                                      </p:cBhvr>
                                    </p:animEffect>
                                  </p:childTnLst>
                                </p:cTn>
                              </p:par>
                              <p:par>
                                <p:cTn id="110" presetID="21" presetClass="entr" presetSubtype="4" fill="hold" nodeType="withEffect">
                                  <p:stCondLst>
                                    <p:cond delay="0"/>
                                  </p:stCondLst>
                                  <p:childTnLst>
                                    <p:set>
                                      <p:cBhvr>
                                        <p:cTn id="111" dur="1" fill="hold">
                                          <p:stCondLst>
                                            <p:cond delay="0"/>
                                          </p:stCondLst>
                                        </p:cTn>
                                        <p:tgtEl>
                                          <p:spTgt spid="445469">
                                            <p:txEl>
                                              <p:pRg st="0" end="0"/>
                                            </p:txEl>
                                          </p:spTgt>
                                        </p:tgtEl>
                                        <p:attrNameLst>
                                          <p:attrName>style.visibility</p:attrName>
                                        </p:attrNameLst>
                                      </p:cBhvr>
                                      <p:to>
                                        <p:strVal val="visible"/>
                                      </p:to>
                                    </p:set>
                                    <p:animEffect transition="in" filter="wheel(4)">
                                      <p:cBhvr>
                                        <p:cTn id="112" dur="2000"/>
                                        <p:tgtEl>
                                          <p:spTgt spid="445469">
                                            <p:txEl>
                                              <p:pRg st="0" end="0"/>
                                            </p:txEl>
                                          </p:spTgt>
                                        </p:tgtEl>
                                      </p:cBhvr>
                                    </p:animEffect>
                                  </p:childTnLst>
                                </p:cTn>
                              </p:par>
                              <p:par>
                                <p:cTn id="113" presetID="21" presetClass="entr" presetSubtype="4" fill="hold" nodeType="withEffect">
                                  <p:stCondLst>
                                    <p:cond delay="0"/>
                                  </p:stCondLst>
                                  <p:childTnLst>
                                    <p:set>
                                      <p:cBhvr>
                                        <p:cTn id="114" dur="1" fill="hold">
                                          <p:stCondLst>
                                            <p:cond delay="0"/>
                                          </p:stCondLst>
                                        </p:cTn>
                                        <p:tgtEl>
                                          <p:spTgt spid="445468">
                                            <p:txEl>
                                              <p:pRg st="0" end="0"/>
                                            </p:txEl>
                                          </p:spTgt>
                                        </p:tgtEl>
                                        <p:attrNameLst>
                                          <p:attrName>style.visibility</p:attrName>
                                        </p:attrNameLst>
                                      </p:cBhvr>
                                      <p:to>
                                        <p:strVal val="visible"/>
                                      </p:to>
                                    </p:set>
                                    <p:animEffect transition="in" filter="wheel(4)">
                                      <p:cBhvr>
                                        <p:cTn id="115" dur="2000"/>
                                        <p:tgtEl>
                                          <p:spTgt spid="445468">
                                            <p:txEl>
                                              <p:pRg st="0" end="0"/>
                                            </p:txEl>
                                          </p:spTgt>
                                        </p:tgtEl>
                                      </p:cBhvr>
                                    </p:animEffect>
                                  </p:childTnLst>
                                </p:cTn>
                              </p:par>
                              <p:par>
                                <p:cTn id="116" presetID="21" presetClass="entr" presetSubtype="4" fill="hold" nodeType="withEffect">
                                  <p:stCondLst>
                                    <p:cond delay="0"/>
                                  </p:stCondLst>
                                  <p:childTnLst>
                                    <p:set>
                                      <p:cBhvr>
                                        <p:cTn id="117" dur="1" fill="hold">
                                          <p:stCondLst>
                                            <p:cond delay="0"/>
                                          </p:stCondLst>
                                        </p:cTn>
                                        <p:tgtEl>
                                          <p:spTgt spid="445467">
                                            <p:txEl>
                                              <p:pRg st="0" end="0"/>
                                            </p:txEl>
                                          </p:spTgt>
                                        </p:tgtEl>
                                        <p:attrNameLst>
                                          <p:attrName>style.visibility</p:attrName>
                                        </p:attrNameLst>
                                      </p:cBhvr>
                                      <p:to>
                                        <p:strVal val="visible"/>
                                      </p:to>
                                    </p:set>
                                    <p:animEffect transition="in" filter="wheel(4)">
                                      <p:cBhvr>
                                        <p:cTn id="118" dur="2000"/>
                                        <p:tgtEl>
                                          <p:spTgt spid="445467">
                                            <p:txEl>
                                              <p:pRg st="0" end="0"/>
                                            </p:txEl>
                                          </p:spTgt>
                                        </p:tgtEl>
                                      </p:cBhvr>
                                    </p:animEffect>
                                  </p:childTnLst>
                                </p:cTn>
                              </p:par>
                              <p:par>
                                <p:cTn id="119" presetID="21" presetClass="entr" presetSubtype="4" fill="hold" nodeType="withEffect">
                                  <p:stCondLst>
                                    <p:cond delay="0"/>
                                  </p:stCondLst>
                                  <p:childTnLst>
                                    <p:set>
                                      <p:cBhvr>
                                        <p:cTn id="120" dur="1" fill="hold">
                                          <p:stCondLst>
                                            <p:cond delay="0"/>
                                          </p:stCondLst>
                                        </p:cTn>
                                        <p:tgtEl>
                                          <p:spTgt spid="445535">
                                            <p:txEl>
                                              <p:pRg st="0" end="0"/>
                                            </p:txEl>
                                          </p:spTgt>
                                        </p:tgtEl>
                                        <p:attrNameLst>
                                          <p:attrName>style.visibility</p:attrName>
                                        </p:attrNameLst>
                                      </p:cBhvr>
                                      <p:to>
                                        <p:strVal val="visible"/>
                                      </p:to>
                                    </p:set>
                                    <p:animEffect transition="in" filter="wheel(4)">
                                      <p:cBhvr>
                                        <p:cTn id="121" dur="2000"/>
                                        <p:tgtEl>
                                          <p:spTgt spid="445535">
                                            <p:txEl>
                                              <p:pRg st="0" end="0"/>
                                            </p:txEl>
                                          </p:spTgt>
                                        </p:tgtEl>
                                      </p:cBhvr>
                                    </p:animEffect>
                                  </p:childTnLst>
                                </p:cTn>
                              </p:par>
                            </p:childTnLst>
                          </p:cTn>
                        </p:par>
                      </p:childTnLst>
                    </p:cTn>
                  </p:par>
                </p:childTnLst>
              </p:cTn>
              <p:nextCondLst>
                <p:cond evt="onClick" delay="0">
                  <p:tgtEl>
                    <p:spTgt spid="445502"/>
                  </p:tgtEl>
                </p:cond>
              </p:nextCondLst>
            </p:seq>
            <p:seq concurrent="1" nextAc="seek">
              <p:cTn id="122" restart="whenNotActive" fill="hold" evtFilter="cancelBubble" nodeType="interactiveSeq">
                <p:stCondLst>
                  <p:cond evt="onClick" delay="0">
                    <p:tgtEl>
                      <p:spTgt spid="445503"/>
                    </p:tgtEl>
                  </p:cond>
                </p:stCondLst>
                <p:endSync evt="end" delay="0">
                  <p:rtn val="all"/>
                </p:endSync>
                <p:childTnLst>
                  <p:par>
                    <p:cTn id="123" fill="hold">
                      <p:stCondLst>
                        <p:cond delay="0"/>
                      </p:stCondLst>
                      <p:childTnLst>
                        <p:par>
                          <p:cTn id="124" fill="hold">
                            <p:stCondLst>
                              <p:cond delay="0"/>
                            </p:stCondLst>
                            <p:childTnLst>
                              <p:par>
                                <p:cTn id="125" presetID="21" presetClass="entr" presetSubtype="4" fill="hold" nodeType="clickEffect">
                                  <p:stCondLst>
                                    <p:cond delay="0"/>
                                  </p:stCondLst>
                                  <p:childTnLst>
                                    <p:set>
                                      <p:cBhvr>
                                        <p:cTn id="126" dur="1" fill="hold">
                                          <p:stCondLst>
                                            <p:cond delay="0"/>
                                          </p:stCondLst>
                                        </p:cTn>
                                        <p:tgtEl>
                                          <p:spTgt spid="445479">
                                            <p:txEl>
                                              <p:pRg st="0" end="0"/>
                                            </p:txEl>
                                          </p:spTgt>
                                        </p:tgtEl>
                                        <p:attrNameLst>
                                          <p:attrName>style.visibility</p:attrName>
                                        </p:attrNameLst>
                                      </p:cBhvr>
                                      <p:to>
                                        <p:strVal val="visible"/>
                                      </p:to>
                                    </p:set>
                                    <p:animEffect transition="in" filter="wheel(4)">
                                      <p:cBhvr>
                                        <p:cTn id="127" dur="2000"/>
                                        <p:tgtEl>
                                          <p:spTgt spid="445479">
                                            <p:txEl>
                                              <p:pRg st="0" end="0"/>
                                            </p:txEl>
                                          </p:spTgt>
                                        </p:tgtEl>
                                      </p:cBhvr>
                                    </p:animEffect>
                                  </p:childTnLst>
                                  <p:subTnLst>
                                    <p:audio>
                                      <p:cMediaNode>
                                        <p:cTn display="0" masterRel="sameClick">
                                          <p:stCondLst>
                                            <p:cond evt="begin" delay="0">
                                              <p:tn val="125"/>
                                            </p:cond>
                                          </p:stCondLst>
                                          <p:endCondLst>
                                            <p:cond evt="onStopAudio" delay="0">
                                              <p:tgtEl>
                                                <p:sldTgt/>
                                              </p:tgtEl>
                                            </p:cond>
                                          </p:endCondLst>
                                        </p:cTn>
                                        <p:tgtEl>
                                          <p:sndTgt r:embed="rId2" name="applause.wav" builtIn="1"/>
                                        </p:tgtEl>
                                      </p:cMediaNode>
                                    </p:audio>
                                  </p:subTnLst>
                                </p:cTn>
                              </p:par>
                              <p:par>
                                <p:cTn id="128" presetID="21" presetClass="entr" presetSubtype="4" fill="hold" nodeType="withEffect">
                                  <p:stCondLst>
                                    <p:cond delay="0"/>
                                  </p:stCondLst>
                                  <p:childTnLst>
                                    <p:set>
                                      <p:cBhvr>
                                        <p:cTn id="129" dur="1" fill="hold">
                                          <p:stCondLst>
                                            <p:cond delay="0"/>
                                          </p:stCondLst>
                                        </p:cTn>
                                        <p:tgtEl>
                                          <p:spTgt spid="445480">
                                            <p:txEl>
                                              <p:pRg st="0" end="0"/>
                                            </p:txEl>
                                          </p:spTgt>
                                        </p:tgtEl>
                                        <p:attrNameLst>
                                          <p:attrName>style.visibility</p:attrName>
                                        </p:attrNameLst>
                                      </p:cBhvr>
                                      <p:to>
                                        <p:strVal val="visible"/>
                                      </p:to>
                                    </p:set>
                                    <p:animEffect transition="in" filter="wheel(4)">
                                      <p:cBhvr>
                                        <p:cTn id="130" dur="2000"/>
                                        <p:tgtEl>
                                          <p:spTgt spid="445480">
                                            <p:txEl>
                                              <p:pRg st="0" end="0"/>
                                            </p:txEl>
                                          </p:spTgt>
                                        </p:tgtEl>
                                      </p:cBhvr>
                                    </p:animEffect>
                                  </p:childTnLst>
                                </p:cTn>
                              </p:par>
                              <p:par>
                                <p:cTn id="131" presetID="21" presetClass="entr" presetSubtype="4" fill="hold" nodeType="withEffect">
                                  <p:stCondLst>
                                    <p:cond delay="0"/>
                                  </p:stCondLst>
                                  <p:childTnLst>
                                    <p:set>
                                      <p:cBhvr>
                                        <p:cTn id="132" dur="1" fill="hold">
                                          <p:stCondLst>
                                            <p:cond delay="0"/>
                                          </p:stCondLst>
                                        </p:cTn>
                                        <p:tgtEl>
                                          <p:spTgt spid="445481">
                                            <p:txEl>
                                              <p:pRg st="0" end="0"/>
                                            </p:txEl>
                                          </p:spTgt>
                                        </p:tgtEl>
                                        <p:attrNameLst>
                                          <p:attrName>style.visibility</p:attrName>
                                        </p:attrNameLst>
                                      </p:cBhvr>
                                      <p:to>
                                        <p:strVal val="visible"/>
                                      </p:to>
                                    </p:set>
                                    <p:animEffect transition="in" filter="wheel(4)">
                                      <p:cBhvr>
                                        <p:cTn id="133" dur="2000"/>
                                        <p:tgtEl>
                                          <p:spTgt spid="445481">
                                            <p:txEl>
                                              <p:pRg st="0" end="0"/>
                                            </p:txEl>
                                          </p:spTgt>
                                        </p:tgtEl>
                                      </p:cBhvr>
                                    </p:animEffect>
                                  </p:childTnLst>
                                </p:cTn>
                              </p:par>
                              <p:par>
                                <p:cTn id="134" presetID="21" presetClass="entr" presetSubtype="4" fill="hold" nodeType="withEffect">
                                  <p:stCondLst>
                                    <p:cond delay="0"/>
                                  </p:stCondLst>
                                  <p:childTnLst>
                                    <p:set>
                                      <p:cBhvr>
                                        <p:cTn id="135" dur="1" fill="hold">
                                          <p:stCondLst>
                                            <p:cond delay="0"/>
                                          </p:stCondLst>
                                        </p:cTn>
                                        <p:tgtEl>
                                          <p:spTgt spid="445482">
                                            <p:txEl>
                                              <p:pRg st="0" end="0"/>
                                            </p:txEl>
                                          </p:spTgt>
                                        </p:tgtEl>
                                        <p:attrNameLst>
                                          <p:attrName>style.visibility</p:attrName>
                                        </p:attrNameLst>
                                      </p:cBhvr>
                                      <p:to>
                                        <p:strVal val="visible"/>
                                      </p:to>
                                    </p:set>
                                    <p:animEffect transition="in" filter="wheel(4)">
                                      <p:cBhvr>
                                        <p:cTn id="136" dur="2000"/>
                                        <p:tgtEl>
                                          <p:spTgt spid="445482">
                                            <p:txEl>
                                              <p:pRg st="0" end="0"/>
                                            </p:txEl>
                                          </p:spTgt>
                                        </p:tgtEl>
                                      </p:cBhvr>
                                    </p:animEffect>
                                  </p:childTnLst>
                                </p:cTn>
                              </p:par>
                              <p:par>
                                <p:cTn id="137" presetID="21" presetClass="entr" presetSubtype="4" fill="hold" nodeType="withEffect">
                                  <p:stCondLst>
                                    <p:cond delay="0"/>
                                  </p:stCondLst>
                                  <p:childTnLst>
                                    <p:set>
                                      <p:cBhvr>
                                        <p:cTn id="138" dur="1" fill="hold">
                                          <p:stCondLst>
                                            <p:cond delay="0"/>
                                          </p:stCondLst>
                                        </p:cTn>
                                        <p:tgtEl>
                                          <p:spTgt spid="445477">
                                            <p:txEl>
                                              <p:pRg st="0" end="0"/>
                                            </p:txEl>
                                          </p:spTgt>
                                        </p:tgtEl>
                                        <p:attrNameLst>
                                          <p:attrName>style.visibility</p:attrName>
                                        </p:attrNameLst>
                                      </p:cBhvr>
                                      <p:to>
                                        <p:strVal val="visible"/>
                                      </p:to>
                                    </p:set>
                                    <p:animEffect transition="in" filter="wheel(4)">
                                      <p:cBhvr>
                                        <p:cTn id="139" dur="2000"/>
                                        <p:tgtEl>
                                          <p:spTgt spid="445477">
                                            <p:txEl>
                                              <p:pRg st="0" end="0"/>
                                            </p:txEl>
                                          </p:spTgt>
                                        </p:tgtEl>
                                      </p:cBhvr>
                                    </p:animEffect>
                                  </p:childTnLst>
                                </p:cTn>
                              </p:par>
                              <p:par>
                                <p:cTn id="140" presetID="21" presetClass="entr" presetSubtype="4" fill="hold" nodeType="withEffect">
                                  <p:stCondLst>
                                    <p:cond delay="0"/>
                                  </p:stCondLst>
                                  <p:childTnLst>
                                    <p:set>
                                      <p:cBhvr>
                                        <p:cTn id="141" dur="1" fill="hold">
                                          <p:stCondLst>
                                            <p:cond delay="0"/>
                                          </p:stCondLst>
                                        </p:cTn>
                                        <p:tgtEl>
                                          <p:spTgt spid="445448">
                                            <p:txEl>
                                              <p:pRg st="0" end="0"/>
                                            </p:txEl>
                                          </p:spTgt>
                                        </p:tgtEl>
                                        <p:attrNameLst>
                                          <p:attrName>style.visibility</p:attrName>
                                        </p:attrNameLst>
                                      </p:cBhvr>
                                      <p:to>
                                        <p:strVal val="visible"/>
                                      </p:to>
                                    </p:set>
                                    <p:animEffect transition="in" filter="wheel(4)">
                                      <p:cBhvr>
                                        <p:cTn id="142" dur="2000"/>
                                        <p:tgtEl>
                                          <p:spTgt spid="445448">
                                            <p:txEl>
                                              <p:pRg st="0" end="0"/>
                                            </p:txEl>
                                          </p:spTgt>
                                        </p:tgtEl>
                                      </p:cBhvr>
                                    </p:animEffect>
                                  </p:childTnLst>
                                </p:cTn>
                              </p:par>
                            </p:childTnLst>
                          </p:cTn>
                        </p:par>
                      </p:childTnLst>
                    </p:cTn>
                  </p:par>
                </p:childTnLst>
              </p:cTn>
              <p:nextCondLst>
                <p:cond evt="onClick" delay="0">
                  <p:tgtEl>
                    <p:spTgt spid="445503"/>
                  </p:tgtEl>
                </p:cond>
              </p:nextCondLst>
            </p:seq>
            <p:seq concurrent="1" nextAc="seek">
              <p:cTn id="143" restart="whenNotActive" fill="hold" evtFilter="cancelBubble" nodeType="interactiveSeq">
                <p:stCondLst>
                  <p:cond evt="onClick" delay="0">
                    <p:tgtEl>
                      <p:spTgt spid="445504"/>
                    </p:tgtEl>
                  </p:cond>
                </p:stCondLst>
                <p:endSync evt="end" delay="0">
                  <p:rtn val="all"/>
                </p:endSync>
                <p:childTnLst>
                  <p:par>
                    <p:cTn id="144" fill="hold">
                      <p:stCondLst>
                        <p:cond delay="0"/>
                      </p:stCondLst>
                      <p:childTnLst>
                        <p:par>
                          <p:cTn id="145" fill="hold">
                            <p:stCondLst>
                              <p:cond delay="0"/>
                            </p:stCondLst>
                            <p:childTnLst>
                              <p:par>
                                <p:cTn id="146" presetID="21" presetClass="entr" presetSubtype="4" fill="hold" nodeType="clickEffect">
                                  <p:stCondLst>
                                    <p:cond delay="0"/>
                                  </p:stCondLst>
                                  <p:childTnLst>
                                    <p:set>
                                      <p:cBhvr>
                                        <p:cTn id="147" dur="1" fill="hold">
                                          <p:stCondLst>
                                            <p:cond delay="0"/>
                                          </p:stCondLst>
                                        </p:cTn>
                                        <p:tgtEl>
                                          <p:spTgt spid="445484">
                                            <p:txEl>
                                              <p:pRg st="0" end="0"/>
                                            </p:txEl>
                                          </p:spTgt>
                                        </p:tgtEl>
                                        <p:attrNameLst>
                                          <p:attrName>style.visibility</p:attrName>
                                        </p:attrNameLst>
                                      </p:cBhvr>
                                      <p:to>
                                        <p:strVal val="visible"/>
                                      </p:to>
                                    </p:set>
                                    <p:animEffect transition="in" filter="wheel(4)">
                                      <p:cBhvr>
                                        <p:cTn id="148" dur="2000"/>
                                        <p:tgtEl>
                                          <p:spTgt spid="445484">
                                            <p:txEl>
                                              <p:pRg st="0" end="0"/>
                                            </p:txEl>
                                          </p:spTgt>
                                        </p:tgtEl>
                                      </p:cBhvr>
                                    </p:animEffect>
                                  </p:childTnLst>
                                  <p:subTnLst>
                                    <p:audio>
                                      <p:cMediaNode>
                                        <p:cTn display="0" masterRel="sameClick">
                                          <p:stCondLst>
                                            <p:cond evt="begin" delay="0">
                                              <p:tn val="146"/>
                                            </p:cond>
                                          </p:stCondLst>
                                          <p:endCondLst>
                                            <p:cond evt="onStopAudio" delay="0">
                                              <p:tgtEl>
                                                <p:sldTgt/>
                                              </p:tgtEl>
                                            </p:cond>
                                          </p:endCondLst>
                                        </p:cTn>
                                        <p:tgtEl>
                                          <p:sndTgt r:embed="rId2" name="applause.wav" builtIn="1"/>
                                        </p:tgtEl>
                                      </p:cMediaNode>
                                    </p:audio>
                                  </p:subTnLst>
                                </p:cTn>
                              </p:par>
                              <p:par>
                                <p:cTn id="149" presetID="21" presetClass="entr" presetSubtype="4" fill="hold" nodeType="withEffect">
                                  <p:stCondLst>
                                    <p:cond delay="0"/>
                                  </p:stCondLst>
                                  <p:childTnLst>
                                    <p:set>
                                      <p:cBhvr>
                                        <p:cTn id="150" dur="1" fill="hold">
                                          <p:stCondLst>
                                            <p:cond delay="0"/>
                                          </p:stCondLst>
                                        </p:cTn>
                                        <p:tgtEl>
                                          <p:spTgt spid="445485">
                                            <p:txEl>
                                              <p:pRg st="0" end="0"/>
                                            </p:txEl>
                                          </p:spTgt>
                                        </p:tgtEl>
                                        <p:attrNameLst>
                                          <p:attrName>style.visibility</p:attrName>
                                        </p:attrNameLst>
                                      </p:cBhvr>
                                      <p:to>
                                        <p:strVal val="visible"/>
                                      </p:to>
                                    </p:set>
                                    <p:animEffect transition="in" filter="wheel(4)">
                                      <p:cBhvr>
                                        <p:cTn id="151" dur="2000"/>
                                        <p:tgtEl>
                                          <p:spTgt spid="445485">
                                            <p:txEl>
                                              <p:pRg st="0" end="0"/>
                                            </p:txEl>
                                          </p:spTgt>
                                        </p:tgtEl>
                                      </p:cBhvr>
                                    </p:animEffect>
                                  </p:childTnLst>
                                </p:cTn>
                              </p:par>
                              <p:par>
                                <p:cTn id="152" presetID="21" presetClass="entr" presetSubtype="4" fill="hold" nodeType="withEffect">
                                  <p:stCondLst>
                                    <p:cond delay="0"/>
                                  </p:stCondLst>
                                  <p:childTnLst>
                                    <p:set>
                                      <p:cBhvr>
                                        <p:cTn id="153" dur="1" fill="hold">
                                          <p:stCondLst>
                                            <p:cond delay="0"/>
                                          </p:stCondLst>
                                        </p:cTn>
                                        <p:tgtEl>
                                          <p:spTgt spid="445486">
                                            <p:txEl>
                                              <p:pRg st="0" end="0"/>
                                            </p:txEl>
                                          </p:spTgt>
                                        </p:tgtEl>
                                        <p:attrNameLst>
                                          <p:attrName>style.visibility</p:attrName>
                                        </p:attrNameLst>
                                      </p:cBhvr>
                                      <p:to>
                                        <p:strVal val="visible"/>
                                      </p:to>
                                    </p:set>
                                    <p:animEffect transition="in" filter="wheel(4)">
                                      <p:cBhvr>
                                        <p:cTn id="154" dur="2000"/>
                                        <p:tgtEl>
                                          <p:spTgt spid="445486">
                                            <p:txEl>
                                              <p:pRg st="0" end="0"/>
                                            </p:txEl>
                                          </p:spTgt>
                                        </p:tgtEl>
                                      </p:cBhvr>
                                    </p:animEffect>
                                  </p:childTnLst>
                                </p:cTn>
                              </p:par>
                              <p:par>
                                <p:cTn id="155" presetID="21" presetClass="entr" presetSubtype="4" fill="hold" nodeType="withEffect">
                                  <p:stCondLst>
                                    <p:cond delay="0"/>
                                  </p:stCondLst>
                                  <p:childTnLst>
                                    <p:set>
                                      <p:cBhvr>
                                        <p:cTn id="156" dur="1" fill="hold">
                                          <p:stCondLst>
                                            <p:cond delay="0"/>
                                          </p:stCondLst>
                                        </p:cTn>
                                        <p:tgtEl>
                                          <p:spTgt spid="445487">
                                            <p:txEl>
                                              <p:pRg st="0" end="0"/>
                                            </p:txEl>
                                          </p:spTgt>
                                        </p:tgtEl>
                                        <p:attrNameLst>
                                          <p:attrName>style.visibility</p:attrName>
                                        </p:attrNameLst>
                                      </p:cBhvr>
                                      <p:to>
                                        <p:strVal val="visible"/>
                                      </p:to>
                                    </p:set>
                                    <p:animEffect transition="in" filter="wheel(4)">
                                      <p:cBhvr>
                                        <p:cTn id="157" dur="2000"/>
                                        <p:tgtEl>
                                          <p:spTgt spid="445487">
                                            <p:txEl>
                                              <p:pRg st="0" end="0"/>
                                            </p:txEl>
                                          </p:spTgt>
                                        </p:tgtEl>
                                      </p:cBhvr>
                                    </p:animEffect>
                                  </p:childTnLst>
                                </p:cTn>
                              </p:par>
                              <p:par>
                                <p:cTn id="158" presetID="21" presetClass="entr" presetSubtype="4" fill="hold" nodeType="withEffect">
                                  <p:stCondLst>
                                    <p:cond delay="0"/>
                                  </p:stCondLst>
                                  <p:childTnLst>
                                    <p:set>
                                      <p:cBhvr>
                                        <p:cTn id="159" dur="1" fill="hold">
                                          <p:stCondLst>
                                            <p:cond delay="0"/>
                                          </p:stCondLst>
                                        </p:cTn>
                                        <p:tgtEl>
                                          <p:spTgt spid="445447">
                                            <p:txEl>
                                              <p:pRg st="0" end="0"/>
                                            </p:txEl>
                                          </p:spTgt>
                                        </p:tgtEl>
                                        <p:attrNameLst>
                                          <p:attrName>style.visibility</p:attrName>
                                        </p:attrNameLst>
                                      </p:cBhvr>
                                      <p:to>
                                        <p:strVal val="visible"/>
                                      </p:to>
                                    </p:set>
                                    <p:animEffect transition="in" filter="wheel(4)">
                                      <p:cBhvr>
                                        <p:cTn id="160" dur="2000"/>
                                        <p:tgtEl>
                                          <p:spTgt spid="445447">
                                            <p:txEl>
                                              <p:pRg st="0" end="0"/>
                                            </p:txEl>
                                          </p:spTgt>
                                        </p:tgtEl>
                                      </p:cBhvr>
                                    </p:animEffect>
                                  </p:childTnLst>
                                </p:cTn>
                              </p:par>
                              <p:par>
                                <p:cTn id="161" presetID="21" presetClass="entr" presetSubtype="4" fill="hold" nodeType="withEffect">
                                  <p:stCondLst>
                                    <p:cond delay="0"/>
                                  </p:stCondLst>
                                  <p:childTnLst>
                                    <p:set>
                                      <p:cBhvr>
                                        <p:cTn id="162" dur="1" fill="hold">
                                          <p:stCondLst>
                                            <p:cond delay="0"/>
                                          </p:stCondLst>
                                        </p:cTn>
                                        <p:tgtEl>
                                          <p:spTgt spid="445483">
                                            <p:txEl>
                                              <p:pRg st="0" end="0"/>
                                            </p:txEl>
                                          </p:spTgt>
                                        </p:tgtEl>
                                        <p:attrNameLst>
                                          <p:attrName>style.visibility</p:attrName>
                                        </p:attrNameLst>
                                      </p:cBhvr>
                                      <p:to>
                                        <p:strVal val="visible"/>
                                      </p:to>
                                    </p:set>
                                    <p:animEffect transition="in" filter="wheel(4)">
                                      <p:cBhvr>
                                        <p:cTn id="163" dur="2000"/>
                                        <p:tgtEl>
                                          <p:spTgt spid="445483">
                                            <p:txEl>
                                              <p:pRg st="0" end="0"/>
                                            </p:txEl>
                                          </p:spTgt>
                                        </p:tgtEl>
                                      </p:cBhvr>
                                    </p:animEffect>
                                  </p:childTnLst>
                                </p:cTn>
                              </p:par>
                              <p:par>
                                <p:cTn id="164" presetID="21" presetClass="entr" presetSubtype="4" fill="hold" nodeType="withEffect">
                                  <p:stCondLst>
                                    <p:cond delay="0"/>
                                  </p:stCondLst>
                                  <p:childTnLst>
                                    <p:set>
                                      <p:cBhvr>
                                        <p:cTn id="165" dur="1" fill="hold">
                                          <p:stCondLst>
                                            <p:cond delay="0"/>
                                          </p:stCondLst>
                                        </p:cTn>
                                        <p:tgtEl>
                                          <p:spTgt spid="445536">
                                            <p:txEl>
                                              <p:pRg st="0" end="0"/>
                                            </p:txEl>
                                          </p:spTgt>
                                        </p:tgtEl>
                                        <p:attrNameLst>
                                          <p:attrName>style.visibility</p:attrName>
                                        </p:attrNameLst>
                                      </p:cBhvr>
                                      <p:to>
                                        <p:strVal val="visible"/>
                                      </p:to>
                                    </p:set>
                                    <p:animEffect transition="in" filter="wheel(4)">
                                      <p:cBhvr>
                                        <p:cTn id="166" dur="2000"/>
                                        <p:tgtEl>
                                          <p:spTgt spid="445536">
                                            <p:txEl>
                                              <p:pRg st="0" end="0"/>
                                            </p:txEl>
                                          </p:spTgt>
                                        </p:tgtEl>
                                      </p:cBhvr>
                                    </p:animEffect>
                                  </p:childTnLst>
                                </p:cTn>
                              </p:par>
                              <p:par>
                                <p:cTn id="167" presetID="21" presetClass="entr" presetSubtype="4" fill="hold" nodeType="withEffect">
                                  <p:stCondLst>
                                    <p:cond delay="0"/>
                                  </p:stCondLst>
                                  <p:childTnLst>
                                    <p:set>
                                      <p:cBhvr>
                                        <p:cTn id="168" dur="1" fill="hold">
                                          <p:stCondLst>
                                            <p:cond delay="0"/>
                                          </p:stCondLst>
                                        </p:cTn>
                                        <p:tgtEl>
                                          <p:spTgt spid="445537">
                                            <p:txEl>
                                              <p:pRg st="0" end="0"/>
                                            </p:txEl>
                                          </p:spTgt>
                                        </p:tgtEl>
                                        <p:attrNameLst>
                                          <p:attrName>style.visibility</p:attrName>
                                        </p:attrNameLst>
                                      </p:cBhvr>
                                      <p:to>
                                        <p:strVal val="visible"/>
                                      </p:to>
                                    </p:set>
                                    <p:animEffect transition="in" filter="wheel(4)">
                                      <p:cBhvr>
                                        <p:cTn id="169" dur="2000"/>
                                        <p:tgtEl>
                                          <p:spTgt spid="445537">
                                            <p:txEl>
                                              <p:pRg st="0" end="0"/>
                                            </p:txEl>
                                          </p:spTgt>
                                        </p:tgtEl>
                                      </p:cBhvr>
                                    </p:animEffect>
                                  </p:childTnLst>
                                </p:cTn>
                              </p:par>
                              <p:par>
                                <p:cTn id="170" presetID="21" presetClass="entr" presetSubtype="4" fill="hold" nodeType="withEffect">
                                  <p:stCondLst>
                                    <p:cond delay="0"/>
                                  </p:stCondLst>
                                  <p:childTnLst>
                                    <p:set>
                                      <p:cBhvr>
                                        <p:cTn id="171" dur="1" fill="hold">
                                          <p:stCondLst>
                                            <p:cond delay="0"/>
                                          </p:stCondLst>
                                        </p:cTn>
                                        <p:tgtEl>
                                          <p:spTgt spid="445538">
                                            <p:txEl>
                                              <p:pRg st="0" end="0"/>
                                            </p:txEl>
                                          </p:spTgt>
                                        </p:tgtEl>
                                        <p:attrNameLst>
                                          <p:attrName>style.visibility</p:attrName>
                                        </p:attrNameLst>
                                      </p:cBhvr>
                                      <p:to>
                                        <p:strVal val="visible"/>
                                      </p:to>
                                    </p:set>
                                    <p:animEffect transition="in" filter="wheel(4)">
                                      <p:cBhvr>
                                        <p:cTn id="172" dur="2000"/>
                                        <p:tgtEl>
                                          <p:spTgt spid="445538">
                                            <p:txEl>
                                              <p:pRg st="0" end="0"/>
                                            </p:txEl>
                                          </p:spTgt>
                                        </p:tgtEl>
                                      </p:cBhvr>
                                    </p:animEffect>
                                  </p:childTnLst>
                                </p:cTn>
                              </p:par>
                              <p:par>
                                <p:cTn id="173" presetID="21" presetClass="entr" presetSubtype="4" fill="hold" nodeType="withEffect">
                                  <p:stCondLst>
                                    <p:cond delay="0"/>
                                  </p:stCondLst>
                                  <p:childTnLst>
                                    <p:set>
                                      <p:cBhvr>
                                        <p:cTn id="174" dur="1" fill="hold">
                                          <p:stCondLst>
                                            <p:cond delay="0"/>
                                          </p:stCondLst>
                                        </p:cTn>
                                        <p:tgtEl>
                                          <p:spTgt spid="445539">
                                            <p:txEl>
                                              <p:pRg st="0" end="0"/>
                                            </p:txEl>
                                          </p:spTgt>
                                        </p:tgtEl>
                                        <p:attrNameLst>
                                          <p:attrName>style.visibility</p:attrName>
                                        </p:attrNameLst>
                                      </p:cBhvr>
                                      <p:to>
                                        <p:strVal val="visible"/>
                                      </p:to>
                                    </p:set>
                                    <p:animEffect transition="in" filter="wheel(4)">
                                      <p:cBhvr>
                                        <p:cTn id="175" dur="2000"/>
                                        <p:tgtEl>
                                          <p:spTgt spid="445539">
                                            <p:txEl>
                                              <p:pRg st="0" end="0"/>
                                            </p:txEl>
                                          </p:spTgt>
                                        </p:tgtEl>
                                      </p:cBhvr>
                                    </p:animEffect>
                                  </p:childTnLst>
                                </p:cTn>
                              </p:par>
                              <p:par>
                                <p:cTn id="176" presetID="21" presetClass="entr" presetSubtype="4" fill="hold" nodeType="withEffect">
                                  <p:stCondLst>
                                    <p:cond delay="0"/>
                                  </p:stCondLst>
                                  <p:childTnLst>
                                    <p:set>
                                      <p:cBhvr>
                                        <p:cTn id="177" dur="1" fill="hold">
                                          <p:stCondLst>
                                            <p:cond delay="0"/>
                                          </p:stCondLst>
                                        </p:cTn>
                                        <p:tgtEl>
                                          <p:spTgt spid="445540">
                                            <p:txEl>
                                              <p:pRg st="0" end="0"/>
                                            </p:txEl>
                                          </p:spTgt>
                                        </p:tgtEl>
                                        <p:attrNameLst>
                                          <p:attrName>style.visibility</p:attrName>
                                        </p:attrNameLst>
                                      </p:cBhvr>
                                      <p:to>
                                        <p:strVal val="visible"/>
                                      </p:to>
                                    </p:set>
                                    <p:animEffect transition="in" filter="wheel(4)">
                                      <p:cBhvr>
                                        <p:cTn id="178" dur="2000"/>
                                        <p:tgtEl>
                                          <p:spTgt spid="445540">
                                            <p:txEl>
                                              <p:pRg st="0" end="0"/>
                                            </p:txEl>
                                          </p:spTgt>
                                        </p:tgtEl>
                                      </p:cBhvr>
                                    </p:animEffect>
                                  </p:childTnLst>
                                </p:cTn>
                              </p:par>
                              <p:par>
                                <p:cTn id="179" presetID="21" presetClass="entr" presetSubtype="4" fill="hold" nodeType="withEffect">
                                  <p:stCondLst>
                                    <p:cond delay="0"/>
                                  </p:stCondLst>
                                  <p:childTnLst>
                                    <p:set>
                                      <p:cBhvr>
                                        <p:cTn id="180" dur="1" fill="hold">
                                          <p:stCondLst>
                                            <p:cond delay="0"/>
                                          </p:stCondLst>
                                        </p:cTn>
                                        <p:tgtEl>
                                          <p:spTgt spid="445541">
                                            <p:txEl>
                                              <p:pRg st="0" end="0"/>
                                            </p:txEl>
                                          </p:spTgt>
                                        </p:tgtEl>
                                        <p:attrNameLst>
                                          <p:attrName>style.visibility</p:attrName>
                                        </p:attrNameLst>
                                      </p:cBhvr>
                                      <p:to>
                                        <p:strVal val="visible"/>
                                      </p:to>
                                    </p:set>
                                    <p:animEffect transition="in" filter="wheel(4)">
                                      <p:cBhvr>
                                        <p:cTn id="181" dur="2000"/>
                                        <p:tgtEl>
                                          <p:spTgt spid="445541">
                                            <p:txEl>
                                              <p:pRg st="0" end="0"/>
                                            </p:txEl>
                                          </p:spTgt>
                                        </p:tgtEl>
                                      </p:cBhvr>
                                    </p:animEffect>
                                  </p:childTnLst>
                                </p:cTn>
                              </p:par>
                            </p:childTnLst>
                          </p:cTn>
                        </p:par>
                      </p:childTnLst>
                    </p:cTn>
                  </p:par>
                </p:childTnLst>
              </p:cTn>
              <p:nextCondLst>
                <p:cond evt="onClick" delay="0">
                  <p:tgtEl>
                    <p:spTgt spid="445504"/>
                  </p:tgtEl>
                </p:cond>
              </p:nextCondLst>
            </p:seq>
            <p:seq concurrent="1" nextAc="seek">
              <p:cTn id="182" restart="whenNotActive" fill="hold" evtFilter="cancelBubble" nodeType="interactiveSeq">
                <p:stCondLst>
                  <p:cond evt="onClick" delay="0">
                    <p:tgtEl>
                      <p:spTgt spid="445505"/>
                    </p:tgtEl>
                  </p:cond>
                </p:stCondLst>
                <p:endSync evt="end" delay="0">
                  <p:rtn val="all"/>
                </p:endSync>
                <p:childTnLst>
                  <p:par>
                    <p:cTn id="183" fill="hold">
                      <p:stCondLst>
                        <p:cond delay="0"/>
                      </p:stCondLst>
                      <p:childTnLst>
                        <p:par>
                          <p:cTn id="184" fill="hold">
                            <p:stCondLst>
                              <p:cond delay="0"/>
                            </p:stCondLst>
                            <p:childTnLst>
                              <p:par>
                                <p:cTn id="185" presetID="21" presetClass="entr" presetSubtype="4" fill="hold" nodeType="withEffect">
                                  <p:stCondLst>
                                    <p:cond delay="0"/>
                                  </p:stCondLst>
                                  <p:childTnLst>
                                    <p:set>
                                      <p:cBhvr>
                                        <p:cTn id="186" dur="1" fill="hold">
                                          <p:stCondLst>
                                            <p:cond delay="0"/>
                                          </p:stCondLst>
                                        </p:cTn>
                                        <p:tgtEl>
                                          <p:spTgt spid="445493">
                                            <p:txEl>
                                              <p:pRg st="0" end="0"/>
                                            </p:txEl>
                                          </p:spTgt>
                                        </p:tgtEl>
                                        <p:attrNameLst>
                                          <p:attrName>style.visibility</p:attrName>
                                        </p:attrNameLst>
                                      </p:cBhvr>
                                      <p:to>
                                        <p:strVal val="visible"/>
                                      </p:to>
                                    </p:set>
                                    <p:animEffect transition="in" filter="wheel(4)">
                                      <p:cBhvr>
                                        <p:cTn id="187" dur="2000"/>
                                        <p:tgtEl>
                                          <p:spTgt spid="445493">
                                            <p:txEl>
                                              <p:pRg st="0" end="0"/>
                                            </p:txEl>
                                          </p:spTgt>
                                        </p:tgtEl>
                                      </p:cBhvr>
                                    </p:animEffect>
                                  </p:childTnLst>
                                </p:cTn>
                              </p:par>
                              <p:par>
                                <p:cTn id="188" presetID="21" presetClass="entr" presetSubtype="4" fill="hold" nodeType="withEffect">
                                  <p:stCondLst>
                                    <p:cond delay="0"/>
                                  </p:stCondLst>
                                  <p:childTnLst>
                                    <p:set>
                                      <p:cBhvr>
                                        <p:cTn id="189" dur="1" fill="hold">
                                          <p:stCondLst>
                                            <p:cond delay="0"/>
                                          </p:stCondLst>
                                        </p:cTn>
                                        <p:tgtEl>
                                          <p:spTgt spid="445488">
                                            <p:txEl>
                                              <p:pRg st="0" end="0"/>
                                            </p:txEl>
                                          </p:spTgt>
                                        </p:tgtEl>
                                        <p:attrNameLst>
                                          <p:attrName>style.visibility</p:attrName>
                                        </p:attrNameLst>
                                      </p:cBhvr>
                                      <p:to>
                                        <p:strVal val="visible"/>
                                      </p:to>
                                    </p:set>
                                    <p:animEffect transition="in" filter="wheel(4)">
                                      <p:cBhvr>
                                        <p:cTn id="190" dur="2000"/>
                                        <p:tgtEl>
                                          <p:spTgt spid="445488">
                                            <p:txEl>
                                              <p:pRg st="0" end="0"/>
                                            </p:txEl>
                                          </p:spTgt>
                                        </p:tgtEl>
                                      </p:cBhvr>
                                    </p:animEffect>
                                  </p:childTnLst>
                                  <p:subTnLst>
                                    <p:audio>
                                      <p:cMediaNode>
                                        <p:cTn display="0" masterRel="sameClick">
                                          <p:stCondLst>
                                            <p:cond evt="begin" delay="0">
                                              <p:tn val="188"/>
                                            </p:cond>
                                          </p:stCondLst>
                                          <p:endCondLst>
                                            <p:cond evt="onStopAudio" delay="0">
                                              <p:tgtEl>
                                                <p:sldTgt/>
                                              </p:tgtEl>
                                            </p:cond>
                                          </p:endCondLst>
                                        </p:cTn>
                                        <p:tgtEl>
                                          <p:sndTgt r:embed="rId2" name="applause.wav" builtIn="1"/>
                                        </p:tgtEl>
                                      </p:cMediaNode>
                                    </p:audio>
                                  </p:subTnLst>
                                </p:cTn>
                              </p:par>
                              <p:par>
                                <p:cTn id="191" presetID="21" presetClass="entr" presetSubtype="4" fill="hold" nodeType="withEffect">
                                  <p:stCondLst>
                                    <p:cond delay="0"/>
                                  </p:stCondLst>
                                  <p:childTnLst>
                                    <p:set>
                                      <p:cBhvr>
                                        <p:cTn id="192" dur="1" fill="hold">
                                          <p:stCondLst>
                                            <p:cond delay="0"/>
                                          </p:stCondLst>
                                        </p:cTn>
                                        <p:tgtEl>
                                          <p:spTgt spid="445494">
                                            <p:txEl>
                                              <p:pRg st="0" end="0"/>
                                            </p:txEl>
                                          </p:spTgt>
                                        </p:tgtEl>
                                        <p:attrNameLst>
                                          <p:attrName>style.visibility</p:attrName>
                                        </p:attrNameLst>
                                      </p:cBhvr>
                                      <p:to>
                                        <p:strVal val="visible"/>
                                      </p:to>
                                    </p:set>
                                    <p:animEffect transition="in" filter="wheel(4)">
                                      <p:cBhvr>
                                        <p:cTn id="193" dur="2000"/>
                                        <p:tgtEl>
                                          <p:spTgt spid="445494">
                                            <p:txEl>
                                              <p:pRg st="0" end="0"/>
                                            </p:txEl>
                                          </p:spTgt>
                                        </p:tgtEl>
                                      </p:cBhvr>
                                    </p:animEffect>
                                  </p:childTnLst>
                                </p:cTn>
                              </p:par>
                              <p:par>
                                <p:cTn id="194" presetID="21" presetClass="entr" presetSubtype="4" fill="hold" nodeType="withEffect">
                                  <p:stCondLst>
                                    <p:cond delay="0"/>
                                  </p:stCondLst>
                                  <p:childTnLst>
                                    <p:set>
                                      <p:cBhvr>
                                        <p:cTn id="195" dur="1" fill="hold">
                                          <p:stCondLst>
                                            <p:cond delay="0"/>
                                          </p:stCondLst>
                                        </p:cTn>
                                        <p:tgtEl>
                                          <p:spTgt spid="445492">
                                            <p:txEl>
                                              <p:pRg st="0" end="0"/>
                                            </p:txEl>
                                          </p:spTgt>
                                        </p:tgtEl>
                                        <p:attrNameLst>
                                          <p:attrName>style.visibility</p:attrName>
                                        </p:attrNameLst>
                                      </p:cBhvr>
                                      <p:to>
                                        <p:strVal val="visible"/>
                                      </p:to>
                                    </p:set>
                                    <p:animEffect transition="in" filter="wheel(4)">
                                      <p:cBhvr>
                                        <p:cTn id="196" dur="2000"/>
                                        <p:tgtEl>
                                          <p:spTgt spid="445492">
                                            <p:txEl>
                                              <p:pRg st="0" end="0"/>
                                            </p:txEl>
                                          </p:spTgt>
                                        </p:tgtEl>
                                      </p:cBhvr>
                                    </p:animEffect>
                                  </p:childTnLst>
                                </p:cTn>
                              </p:par>
                              <p:par>
                                <p:cTn id="197" presetID="21" presetClass="entr" presetSubtype="4" fill="hold" nodeType="withEffect">
                                  <p:stCondLst>
                                    <p:cond delay="0"/>
                                  </p:stCondLst>
                                  <p:childTnLst>
                                    <p:set>
                                      <p:cBhvr>
                                        <p:cTn id="198" dur="1" fill="hold">
                                          <p:stCondLst>
                                            <p:cond delay="0"/>
                                          </p:stCondLst>
                                        </p:cTn>
                                        <p:tgtEl>
                                          <p:spTgt spid="445489">
                                            <p:txEl>
                                              <p:pRg st="0" end="0"/>
                                            </p:txEl>
                                          </p:spTgt>
                                        </p:tgtEl>
                                        <p:attrNameLst>
                                          <p:attrName>style.visibility</p:attrName>
                                        </p:attrNameLst>
                                      </p:cBhvr>
                                      <p:to>
                                        <p:strVal val="visible"/>
                                      </p:to>
                                    </p:set>
                                    <p:animEffect transition="in" filter="wheel(4)">
                                      <p:cBhvr>
                                        <p:cTn id="199" dur="2000"/>
                                        <p:tgtEl>
                                          <p:spTgt spid="445489">
                                            <p:txEl>
                                              <p:pRg st="0" end="0"/>
                                            </p:txEl>
                                          </p:spTgt>
                                        </p:tgtEl>
                                      </p:cBhvr>
                                    </p:animEffect>
                                  </p:childTnLst>
                                </p:cTn>
                              </p:par>
                              <p:par>
                                <p:cTn id="200" presetID="21" presetClass="entr" presetSubtype="4" fill="hold" nodeType="withEffect">
                                  <p:stCondLst>
                                    <p:cond delay="0"/>
                                  </p:stCondLst>
                                  <p:childTnLst>
                                    <p:set>
                                      <p:cBhvr>
                                        <p:cTn id="201" dur="1" fill="hold">
                                          <p:stCondLst>
                                            <p:cond delay="0"/>
                                          </p:stCondLst>
                                        </p:cTn>
                                        <p:tgtEl>
                                          <p:spTgt spid="445449">
                                            <p:txEl>
                                              <p:pRg st="0" end="0"/>
                                            </p:txEl>
                                          </p:spTgt>
                                        </p:tgtEl>
                                        <p:attrNameLst>
                                          <p:attrName>style.visibility</p:attrName>
                                        </p:attrNameLst>
                                      </p:cBhvr>
                                      <p:to>
                                        <p:strVal val="visible"/>
                                      </p:to>
                                    </p:set>
                                    <p:animEffect transition="in" filter="wheel(4)">
                                      <p:cBhvr>
                                        <p:cTn id="202" dur="2000"/>
                                        <p:tgtEl>
                                          <p:spTgt spid="445449">
                                            <p:txEl>
                                              <p:pRg st="0" end="0"/>
                                            </p:txEl>
                                          </p:spTgt>
                                        </p:tgtEl>
                                      </p:cBhvr>
                                    </p:animEffect>
                                  </p:childTnLst>
                                </p:cTn>
                              </p:par>
                              <p:par>
                                <p:cTn id="203" presetID="21" presetClass="entr" presetSubtype="4" fill="hold" nodeType="withEffect">
                                  <p:stCondLst>
                                    <p:cond delay="0"/>
                                  </p:stCondLst>
                                  <p:childTnLst>
                                    <p:set>
                                      <p:cBhvr>
                                        <p:cTn id="204" dur="1" fill="hold">
                                          <p:stCondLst>
                                            <p:cond delay="0"/>
                                          </p:stCondLst>
                                        </p:cTn>
                                        <p:tgtEl>
                                          <p:spTgt spid="445491">
                                            <p:txEl>
                                              <p:pRg st="0" end="0"/>
                                            </p:txEl>
                                          </p:spTgt>
                                        </p:tgtEl>
                                        <p:attrNameLst>
                                          <p:attrName>style.visibility</p:attrName>
                                        </p:attrNameLst>
                                      </p:cBhvr>
                                      <p:to>
                                        <p:strVal val="visible"/>
                                      </p:to>
                                    </p:set>
                                    <p:animEffect transition="in" filter="wheel(4)">
                                      <p:cBhvr>
                                        <p:cTn id="205" dur="2000"/>
                                        <p:tgtEl>
                                          <p:spTgt spid="445491">
                                            <p:txEl>
                                              <p:pRg st="0" end="0"/>
                                            </p:txEl>
                                          </p:spTgt>
                                        </p:tgtEl>
                                      </p:cBhvr>
                                    </p:animEffect>
                                  </p:childTnLst>
                                </p:cTn>
                              </p:par>
                            </p:childTnLst>
                          </p:cTn>
                        </p:par>
                      </p:childTnLst>
                    </p:cTn>
                  </p:par>
                </p:childTnLst>
              </p:cTn>
              <p:nextCondLst>
                <p:cond evt="onClick" delay="0">
                  <p:tgtEl>
                    <p:spTgt spid="445505"/>
                  </p:tgtEl>
                </p:cond>
              </p:nextCondLst>
            </p:seq>
            <p:seq concurrent="1" nextAc="seek">
              <p:cTn id="206" restart="whenNotActive" fill="hold" evtFilter="cancelBubble" nodeType="interactiveSeq">
                <p:stCondLst>
                  <p:cond evt="onClick" delay="0">
                    <p:tgtEl>
                      <p:spTgt spid="445497"/>
                    </p:tgtEl>
                  </p:cond>
                </p:stCondLst>
                <p:endSync evt="end" delay="0">
                  <p:rtn val="all"/>
                </p:endSync>
                <p:childTnLst>
                  <p:par>
                    <p:cTn id="207" fill="hold">
                      <p:stCondLst>
                        <p:cond delay="0"/>
                      </p:stCondLst>
                      <p:childTnLst>
                        <p:par>
                          <p:cTn id="208" fill="hold">
                            <p:stCondLst>
                              <p:cond delay="0"/>
                            </p:stCondLst>
                            <p:childTnLst>
                              <p:par>
                                <p:cTn id="209" presetID="21" presetClass="entr" presetSubtype="4" fill="hold" nodeType="withEffect">
                                  <p:stCondLst>
                                    <p:cond delay="0"/>
                                  </p:stCondLst>
                                  <p:childTnLst>
                                    <p:set>
                                      <p:cBhvr>
                                        <p:cTn id="210" dur="1" fill="hold">
                                          <p:stCondLst>
                                            <p:cond delay="0"/>
                                          </p:stCondLst>
                                        </p:cTn>
                                        <p:tgtEl>
                                          <p:spTgt spid="445515">
                                            <p:txEl>
                                              <p:pRg st="0" end="0"/>
                                            </p:txEl>
                                          </p:spTgt>
                                        </p:tgtEl>
                                        <p:attrNameLst>
                                          <p:attrName>style.visibility</p:attrName>
                                        </p:attrNameLst>
                                      </p:cBhvr>
                                      <p:to>
                                        <p:strVal val="visible"/>
                                      </p:to>
                                    </p:set>
                                    <p:animEffect transition="in" filter="wheel(4)">
                                      <p:cBhvr>
                                        <p:cTn id="211" dur="2000"/>
                                        <p:tgtEl>
                                          <p:spTgt spid="445515">
                                            <p:txEl>
                                              <p:pRg st="0" end="0"/>
                                            </p:txEl>
                                          </p:spTgt>
                                        </p:tgtEl>
                                      </p:cBhvr>
                                    </p:animEffect>
                                  </p:childTnLst>
                                </p:cTn>
                              </p:par>
                              <p:par>
                                <p:cTn id="212" presetID="21" presetClass="entr" presetSubtype="4" fill="hold" nodeType="withEffect">
                                  <p:stCondLst>
                                    <p:cond delay="0"/>
                                  </p:stCondLst>
                                  <p:childTnLst>
                                    <p:set>
                                      <p:cBhvr>
                                        <p:cTn id="213" dur="1" fill="hold">
                                          <p:stCondLst>
                                            <p:cond delay="0"/>
                                          </p:stCondLst>
                                        </p:cTn>
                                        <p:tgtEl>
                                          <p:spTgt spid="445443">
                                            <p:txEl>
                                              <p:pRg st="0" end="0"/>
                                            </p:txEl>
                                          </p:spTgt>
                                        </p:tgtEl>
                                        <p:attrNameLst>
                                          <p:attrName>style.visibility</p:attrName>
                                        </p:attrNameLst>
                                      </p:cBhvr>
                                      <p:to>
                                        <p:strVal val="visible"/>
                                      </p:to>
                                    </p:set>
                                    <p:animEffect transition="in" filter="wheel(4)">
                                      <p:cBhvr>
                                        <p:cTn id="214" dur="2000"/>
                                        <p:tgtEl>
                                          <p:spTgt spid="445443">
                                            <p:txEl>
                                              <p:pRg st="0" end="0"/>
                                            </p:txEl>
                                          </p:spTgt>
                                        </p:tgtEl>
                                      </p:cBhvr>
                                    </p:animEffect>
                                  </p:childTnLst>
                                  <p:subTnLst>
                                    <p:audio>
                                      <p:cMediaNode>
                                        <p:cTn display="0" masterRel="sameClick">
                                          <p:stCondLst>
                                            <p:cond evt="begin" delay="0">
                                              <p:tn val="212"/>
                                            </p:cond>
                                          </p:stCondLst>
                                          <p:endCondLst>
                                            <p:cond evt="onStopAudio" delay="0">
                                              <p:tgtEl>
                                                <p:sldTgt/>
                                              </p:tgtEl>
                                            </p:cond>
                                          </p:endCondLst>
                                        </p:cTn>
                                        <p:tgtEl>
                                          <p:sndTgt r:embed="rId2" name="applause.wav" builtIn="1"/>
                                        </p:tgtEl>
                                      </p:cMediaNode>
                                    </p:audio>
                                  </p:subTnLst>
                                </p:cTn>
                              </p:par>
                              <p:par>
                                <p:cTn id="215" presetID="21" presetClass="entr" presetSubtype="4" fill="hold" nodeType="withEffect">
                                  <p:stCondLst>
                                    <p:cond delay="0"/>
                                  </p:stCondLst>
                                  <p:childTnLst>
                                    <p:set>
                                      <p:cBhvr>
                                        <p:cTn id="216" dur="1" fill="hold">
                                          <p:stCondLst>
                                            <p:cond delay="0"/>
                                          </p:stCondLst>
                                        </p:cTn>
                                        <p:tgtEl>
                                          <p:spTgt spid="445444">
                                            <p:txEl>
                                              <p:pRg st="0" end="0"/>
                                            </p:txEl>
                                          </p:spTgt>
                                        </p:tgtEl>
                                        <p:attrNameLst>
                                          <p:attrName>style.visibility</p:attrName>
                                        </p:attrNameLst>
                                      </p:cBhvr>
                                      <p:to>
                                        <p:strVal val="visible"/>
                                      </p:to>
                                    </p:set>
                                    <p:animEffect transition="in" filter="wheel(4)">
                                      <p:cBhvr>
                                        <p:cTn id="217" dur="2000"/>
                                        <p:tgtEl>
                                          <p:spTgt spid="445444">
                                            <p:txEl>
                                              <p:pRg st="0" end="0"/>
                                            </p:txEl>
                                          </p:spTgt>
                                        </p:tgtEl>
                                      </p:cBhvr>
                                    </p:animEffect>
                                  </p:childTnLst>
                                </p:cTn>
                              </p:par>
                              <p:par>
                                <p:cTn id="218" presetID="21" presetClass="entr" presetSubtype="4" fill="hold" nodeType="withEffect">
                                  <p:stCondLst>
                                    <p:cond delay="0"/>
                                  </p:stCondLst>
                                  <p:childTnLst>
                                    <p:set>
                                      <p:cBhvr>
                                        <p:cTn id="219" dur="1" fill="hold">
                                          <p:stCondLst>
                                            <p:cond delay="0"/>
                                          </p:stCondLst>
                                        </p:cTn>
                                        <p:tgtEl>
                                          <p:spTgt spid="445446">
                                            <p:txEl>
                                              <p:pRg st="0" end="0"/>
                                            </p:txEl>
                                          </p:spTgt>
                                        </p:tgtEl>
                                        <p:attrNameLst>
                                          <p:attrName>style.visibility</p:attrName>
                                        </p:attrNameLst>
                                      </p:cBhvr>
                                      <p:to>
                                        <p:strVal val="visible"/>
                                      </p:to>
                                    </p:set>
                                    <p:animEffect transition="in" filter="wheel(4)">
                                      <p:cBhvr>
                                        <p:cTn id="220" dur="2000"/>
                                        <p:tgtEl>
                                          <p:spTgt spid="445446">
                                            <p:txEl>
                                              <p:pRg st="0" end="0"/>
                                            </p:txEl>
                                          </p:spTgt>
                                        </p:tgtEl>
                                      </p:cBhvr>
                                    </p:animEffect>
                                  </p:childTnLst>
                                </p:cTn>
                              </p:par>
                              <p:par>
                                <p:cTn id="221" presetID="21" presetClass="entr" presetSubtype="4" fill="hold" nodeType="withEffect">
                                  <p:stCondLst>
                                    <p:cond delay="0"/>
                                  </p:stCondLst>
                                  <p:childTnLst>
                                    <p:set>
                                      <p:cBhvr>
                                        <p:cTn id="222" dur="1" fill="hold">
                                          <p:stCondLst>
                                            <p:cond delay="0"/>
                                          </p:stCondLst>
                                        </p:cTn>
                                        <p:tgtEl>
                                          <p:spTgt spid="445445">
                                            <p:txEl>
                                              <p:pRg st="0" end="0"/>
                                            </p:txEl>
                                          </p:spTgt>
                                        </p:tgtEl>
                                        <p:attrNameLst>
                                          <p:attrName>style.visibility</p:attrName>
                                        </p:attrNameLst>
                                      </p:cBhvr>
                                      <p:to>
                                        <p:strVal val="visible"/>
                                      </p:to>
                                    </p:set>
                                    <p:animEffect transition="in" filter="wheel(4)">
                                      <p:cBhvr>
                                        <p:cTn id="223" dur="2000"/>
                                        <p:tgtEl>
                                          <p:spTgt spid="445445">
                                            <p:txEl>
                                              <p:pRg st="0" end="0"/>
                                            </p:txEl>
                                          </p:spTgt>
                                        </p:tgtEl>
                                      </p:cBhvr>
                                    </p:animEffect>
                                  </p:childTnLst>
                                </p:cTn>
                              </p:par>
                              <p:par>
                                <p:cTn id="224" presetID="21" presetClass="entr" presetSubtype="4" fill="hold" nodeType="withEffect">
                                  <p:stCondLst>
                                    <p:cond delay="0"/>
                                  </p:stCondLst>
                                  <p:childTnLst>
                                    <p:set>
                                      <p:cBhvr>
                                        <p:cTn id="225" dur="1" fill="hold">
                                          <p:stCondLst>
                                            <p:cond delay="0"/>
                                          </p:stCondLst>
                                        </p:cTn>
                                        <p:tgtEl>
                                          <p:spTgt spid="445448">
                                            <p:txEl>
                                              <p:pRg st="0" end="0"/>
                                            </p:txEl>
                                          </p:spTgt>
                                        </p:tgtEl>
                                        <p:attrNameLst>
                                          <p:attrName>style.visibility</p:attrName>
                                        </p:attrNameLst>
                                      </p:cBhvr>
                                      <p:to>
                                        <p:strVal val="visible"/>
                                      </p:to>
                                    </p:set>
                                    <p:animEffect transition="in" filter="wheel(4)">
                                      <p:cBhvr>
                                        <p:cTn id="226" dur="2000"/>
                                        <p:tgtEl>
                                          <p:spTgt spid="445448">
                                            <p:txEl>
                                              <p:pRg st="0" end="0"/>
                                            </p:txEl>
                                          </p:spTgt>
                                        </p:tgtEl>
                                      </p:cBhvr>
                                    </p:animEffect>
                                  </p:childTnLst>
                                </p:cTn>
                              </p:par>
                              <p:par>
                                <p:cTn id="227" presetID="21" presetClass="entr" presetSubtype="4" fill="hold" nodeType="withEffect">
                                  <p:stCondLst>
                                    <p:cond delay="0"/>
                                  </p:stCondLst>
                                  <p:childTnLst>
                                    <p:set>
                                      <p:cBhvr>
                                        <p:cTn id="228" dur="1" fill="hold">
                                          <p:stCondLst>
                                            <p:cond delay="0"/>
                                          </p:stCondLst>
                                        </p:cTn>
                                        <p:tgtEl>
                                          <p:spTgt spid="445447">
                                            <p:txEl>
                                              <p:pRg st="0" end="0"/>
                                            </p:txEl>
                                          </p:spTgt>
                                        </p:tgtEl>
                                        <p:attrNameLst>
                                          <p:attrName>style.visibility</p:attrName>
                                        </p:attrNameLst>
                                      </p:cBhvr>
                                      <p:to>
                                        <p:strVal val="visible"/>
                                      </p:to>
                                    </p:set>
                                    <p:animEffect transition="in" filter="wheel(4)">
                                      <p:cBhvr>
                                        <p:cTn id="229" dur="2000"/>
                                        <p:tgtEl>
                                          <p:spTgt spid="445447">
                                            <p:txEl>
                                              <p:pRg st="0" end="0"/>
                                            </p:txEl>
                                          </p:spTgt>
                                        </p:tgtEl>
                                      </p:cBhvr>
                                    </p:animEffect>
                                  </p:childTnLst>
                                </p:cTn>
                              </p:par>
                              <p:par>
                                <p:cTn id="230" presetID="21" presetClass="entr" presetSubtype="4" fill="hold" nodeType="withEffect">
                                  <p:stCondLst>
                                    <p:cond delay="0"/>
                                  </p:stCondLst>
                                  <p:childTnLst>
                                    <p:set>
                                      <p:cBhvr>
                                        <p:cTn id="231" dur="1" fill="hold">
                                          <p:stCondLst>
                                            <p:cond delay="0"/>
                                          </p:stCondLst>
                                        </p:cTn>
                                        <p:tgtEl>
                                          <p:spTgt spid="445449">
                                            <p:txEl>
                                              <p:pRg st="0" end="0"/>
                                            </p:txEl>
                                          </p:spTgt>
                                        </p:tgtEl>
                                        <p:attrNameLst>
                                          <p:attrName>style.visibility</p:attrName>
                                        </p:attrNameLst>
                                      </p:cBhvr>
                                      <p:to>
                                        <p:strVal val="visible"/>
                                      </p:to>
                                    </p:set>
                                    <p:animEffect transition="in" filter="wheel(4)">
                                      <p:cBhvr>
                                        <p:cTn id="232" dur="2000"/>
                                        <p:tgtEl>
                                          <p:spTgt spid="445449">
                                            <p:txEl>
                                              <p:pRg st="0" end="0"/>
                                            </p:txEl>
                                          </p:spTgt>
                                        </p:tgtEl>
                                      </p:cBhvr>
                                    </p:animEffect>
                                  </p:childTnLst>
                                </p:cTn>
                              </p:par>
                              <p:par>
                                <p:cTn id="233" presetID="21" presetClass="entr" presetSubtype="4" fill="hold" nodeType="withEffect">
                                  <p:stCondLst>
                                    <p:cond delay="0"/>
                                  </p:stCondLst>
                                  <p:childTnLst>
                                    <p:set>
                                      <p:cBhvr>
                                        <p:cTn id="234" dur="1" fill="hold">
                                          <p:stCondLst>
                                            <p:cond delay="0"/>
                                          </p:stCondLst>
                                        </p:cTn>
                                        <p:tgtEl>
                                          <p:spTgt spid="445508">
                                            <p:txEl>
                                              <p:pRg st="0" end="0"/>
                                            </p:txEl>
                                          </p:spTgt>
                                        </p:tgtEl>
                                        <p:attrNameLst>
                                          <p:attrName>style.visibility</p:attrName>
                                        </p:attrNameLst>
                                      </p:cBhvr>
                                      <p:to>
                                        <p:strVal val="visible"/>
                                      </p:to>
                                    </p:set>
                                    <p:animEffect transition="in" filter="wheel(4)">
                                      <p:cBhvr>
                                        <p:cTn id="235" dur="2000"/>
                                        <p:tgtEl>
                                          <p:spTgt spid="445508">
                                            <p:txEl>
                                              <p:pRg st="0" end="0"/>
                                            </p:txEl>
                                          </p:spTgt>
                                        </p:tgtEl>
                                      </p:cBhvr>
                                    </p:animEffect>
                                  </p:childTnLst>
                                  <p:subTnLst>
                                    <p:audio>
                                      <p:cMediaNode>
                                        <p:cTn display="0" masterRel="sameClick">
                                          <p:stCondLst>
                                            <p:cond evt="begin" delay="0">
                                              <p:tn val="233"/>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445497"/>
                  </p:tgtEl>
                </p:cond>
              </p:nextCondLst>
            </p:seq>
            <p:seq concurrent="1" nextAc="seek">
              <p:cTn id="236" restart="whenNotActive" fill="hold" evtFilter="cancelBubble" nodeType="interactiveSeq">
                <p:stCondLst>
                  <p:cond evt="onClick" delay="0">
                    <p:tgtEl>
                      <p:spTgt spid="445514"/>
                    </p:tgtEl>
                  </p:cond>
                </p:stCondLst>
                <p:endSync evt="end" delay="0">
                  <p:rtn val="all"/>
                </p:endSync>
                <p:childTnLst>
                  <p:par>
                    <p:cTn id="237" fill="hold">
                      <p:stCondLst>
                        <p:cond delay="0"/>
                      </p:stCondLst>
                      <p:childTnLst>
                        <p:par>
                          <p:cTn id="238" fill="hold">
                            <p:stCondLst>
                              <p:cond delay="0"/>
                            </p:stCondLst>
                            <p:childTnLst>
                              <p:par>
                                <p:cTn id="239" presetID="21" presetClass="entr" presetSubtype="4" fill="hold" nodeType="clickEffect">
                                  <p:stCondLst>
                                    <p:cond delay="0"/>
                                  </p:stCondLst>
                                  <p:childTnLst>
                                    <p:set>
                                      <p:cBhvr>
                                        <p:cTn id="240" dur="1" fill="hold">
                                          <p:stCondLst>
                                            <p:cond delay="0"/>
                                          </p:stCondLst>
                                        </p:cTn>
                                        <p:tgtEl>
                                          <p:spTgt spid="445506">
                                            <p:txEl>
                                              <p:pRg st="0" end="0"/>
                                            </p:txEl>
                                          </p:spTgt>
                                        </p:tgtEl>
                                        <p:attrNameLst>
                                          <p:attrName>style.visibility</p:attrName>
                                        </p:attrNameLst>
                                      </p:cBhvr>
                                      <p:to>
                                        <p:strVal val="visible"/>
                                      </p:to>
                                    </p:set>
                                    <p:animEffect transition="in" filter="wheel(4)">
                                      <p:cBhvr>
                                        <p:cTn id="241" dur="2000"/>
                                        <p:tgtEl>
                                          <p:spTgt spid="445506">
                                            <p:txEl>
                                              <p:pRg st="0" end="0"/>
                                            </p:txEl>
                                          </p:spTgt>
                                        </p:tgtEl>
                                      </p:cBhvr>
                                    </p:animEffect>
                                  </p:childTnLst>
                                  <p:subTnLst>
                                    <p:audio>
                                      <p:cMediaNode>
                                        <p:cTn display="0" masterRel="sameClick">
                                          <p:stCondLst>
                                            <p:cond evt="begin" delay="0">
                                              <p:tn val="239"/>
                                            </p:cond>
                                          </p:stCondLst>
                                          <p:endCondLst>
                                            <p:cond evt="onStopAudio" delay="0">
                                              <p:tgtEl>
                                                <p:sldTgt/>
                                              </p:tgtEl>
                                            </p:cond>
                                          </p:endCondLst>
                                        </p:cTn>
                                        <p:tgtEl>
                                          <p:sndTgt r:embed="rId2" name="applause.wav" builtIn="1"/>
                                        </p:tgtEl>
                                      </p:cMediaNode>
                                    </p:audio>
                                  </p:subTnLst>
                                </p:cTn>
                              </p:par>
                              <p:par>
                                <p:cTn id="242" presetID="21" presetClass="entr" presetSubtype="4" fill="hold" nodeType="withEffect">
                                  <p:stCondLst>
                                    <p:cond delay="0"/>
                                  </p:stCondLst>
                                  <p:childTnLst>
                                    <p:set>
                                      <p:cBhvr>
                                        <p:cTn id="243" dur="1" fill="hold">
                                          <p:stCondLst>
                                            <p:cond delay="0"/>
                                          </p:stCondLst>
                                        </p:cTn>
                                        <p:tgtEl>
                                          <p:spTgt spid="445507">
                                            <p:txEl>
                                              <p:pRg st="0" end="0"/>
                                            </p:txEl>
                                          </p:spTgt>
                                        </p:tgtEl>
                                        <p:attrNameLst>
                                          <p:attrName>style.visibility</p:attrName>
                                        </p:attrNameLst>
                                      </p:cBhvr>
                                      <p:to>
                                        <p:strVal val="visible"/>
                                      </p:to>
                                    </p:set>
                                    <p:animEffect transition="in" filter="wheel(4)">
                                      <p:cBhvr>
                                        <p:cTn id="244" dur="2000"/>
                                        <p:tgtEl>
                                          <p:spTgt spid="445507">
                                            <p:txEl>
                                              <p:pRg st="0" end="0"/>
                                            </p:txEl>
                                          </p:spTgt>
                                        </p:tgtEl>
                                      </p:cBhvr>
                                    </p:animEffect>
                                  </p:childTnLst>
                                  <p:subTnLst>
                                    <p:audio>
                                      <p:cMediaNode>
                                        <p:cTn display="0" masterRel="sameClick">
                                          <p:stCondLst>
                                            <p:cond evt="begin" delay="0">
                                              <p:tn val="242"/>
                                            </p:cond>
                                          </p:stCondLst>
                                          <p:endCondLst>
                                            <p:cond evt="onStopAudio" delay="0">
                                              <p:tgtEl>
                                                <p:sldTgt/>
                                              </p:tgtEl>
                                            </p:cond>
                                          </p:endCondLst>
                                        </p:cTn>
                                        <p:tgtEl>
                                          <p:sndTgt r:embed="rId2" name="applause.wav" builtIn="1"/>
                                        </p:tgtEl>
                                      </p:cMediaNode>
                                    </p:audio>
                                  </p:subTnLst>
                                </p:cTn>
                              </p:par>
                              <p:par>
                                <p:cTn id="245" presetID="21" presetClass="entr" presetSubtype="4" fill="hold" nodeType="withEffect">
                                  <p:stCondLst>
                                    <p:cond delay="0"/>
                                  </p:stCondLst>
                                  <p:childTnLst>
                                    <p:set>
                                      <p:cBhvr>
                                        <p:cTn id="246" dur="1" fill="hold">
                                          <p:stCondLst>
                                            <p:cond delay="0"/>
                                          </p:stCondLst>
                                        </p:cTn>
                                        <p:tgtEl>
                                          <p:spTgt spid="445509">
                                            <p:txEl>
                                              <p:pRg st="0" end="0"/>
                                            </p:txEl>
                                          </p:spTgt>
                                        </p:tgtEl>
                                        <p:attrNameLst>
                                          <p:attrName>style.visibility</p:attrName>
                                        </p:attrNameLst>
                                      </p:cBhvr>
                                      <p:to>
                                        <p:strVal val="visible"/>
                                      </p:to>
                                    </p:set>
                                    <p:animEffect transition="in" filter="wheel(4)">
                                      <p:cBhvr>
                                        <p:cTn id="247" dur="2000"/>
                                        <p:tgtEl>
                                          <p:spTgt spid="445509">
                                            <p:txEl>
                                              <p:pRg st="0" end="0"/>
                                            </p:txEl>
                                          </p:spTgt>
                                        </p:tgtEl>
                                      </p:cBhvr>
                                    </p:animEffect>
                                  </p:childTnLst>
                                  <p:subTnLst>
                                    <p:audio>
                                      <p:cMediaNode>
                                        <p:cTn display="0" masterRel="sameClick">
                                          <p:stCondLst>
                                            <p:cond evt="begin" delay="0">
                                              <p:tn val="245"/>
                                            </p:cond>
                                          </p:stCondLst>
                                          <p:endCondLst>
                                            <p:cond evt="onStopAudio" delay="0">
                                              <p:tgtEl>
                                                <p:sldTgt/>
                                              </p:tgtEl>
                                            </p:cond>
                                          </p:endCondLst>
                                        </p:cTn>
                                        <p:tgtEl>
                                          <p:sndTgt r:embed="rId2" name="applause.wav" builtIn="1"/>
                                        </p:tgtEl>
                                      </p:cMediaNode>
                                    </p:audio>
                                  </p:subTnLst>
                                </p:cTn>
                              </p:par>
                              <p:par>
                                <p:cTn id="248" presetID="21" presetClass="entr" presetSubtype="4" fill="hold" nodeType="withEffect">
                                  <p:stCondLst>
                                    <p:cond delay="0"/>
                                  </p:stCondLst>
                                  <p:childTnLst>
                                    <p:set>
                                      <p:cBhvr>
                                        <p:cTn id="249" dur="1" fill="hold">
                                          <p:stCondLst>
                                            <p:cond delay="0"/>
                                          </p:stCondLst>
                                        </p:cTn>
                                        <p:tgtEl>
                                          <p:spTgt spid="445510">
                                            <p:txEl>
                                              <p:pRg st="0" end="0"/>
                                            </p:txEl>
                                          </p:spTgt>
                                        </p:tgtEl>
                                        <p:attrNameLst>
                                          <p:attrName>style.visibility</p:attrName>
                                        </p:attrNameLst>
                                      </p:cBhvr>
                                      <p:to>
                                        <p:strVal val="visible"/>
                                      </p:to>
                                    </p:set>
                                    <p:animEffect transition="in" filter="wheel(4)">
                                      <p:cBhvr>
                                        <p:cTn id="250" dur="2000"/>
                                        <p:tgtEl>
                                          <p:spTgt spid="445510">
                                            <p:txEl>
                                              <p:pRg st="0" end="0"/>
                                            </p:txEl>
                                          </p:spTgt>
                                        </p:tgtEl>
                                      </p:cBhvr>
                                    </p:animEffect>
                                  </p:childTnLst>
                                  <p:subTnLst>
                                    <p:audio>
                                      <p:cMediaNode>
                                        <p:cTn display="0" masterRel="sameClick">
                                          <p:stCondLst>
                                            <p:cond evt="begin" delay="0">
                                              <p:tn val="248"/>
                                            </p:cond>
                                          </p:stCondLst>
                                          <p:endCondLst>
                                            <p:cond evt="onStopAudio" delay="0">
                                              <p:tgtEl>
                                                <p:sldTgt/>
                                              </p:tgtEl>
                                            </p:cond>
                                          </p:endCondLst>
                                        </p:cTn>
                                        <p:tgtEl>
                                          <p:sndTgt r:embed="rId2" name="applause.wav" builtIn="1"/>
                                        </p:tgtEl>
                                      </p:cMediaNode>
                                    </p:audio>
                                  </p:subTnLst>
                                </p:cTn>
                              </p:par>
                              <p:par>
                                <p:cTn id="251" presetID="21" presetClass="entr" presetSubtype="4" fill="hold" nodeType="withEffect">
                                  <p:stCondLst>
                                    <p:cond delay="0"/>
                                  </p:stCondLst>
                                  <p:childTnLst>
                                    <p:set>
                                      <p:cBhvr>
                                        <p:cTn id="252" dur="1" fill="hold">
                                          <p:stCondLst>
                                            <p:cond delay="0"/>
                                          </p:stCondLst>
                                        </p:cTn>
                                        <p:tgtEl>
                                          <p:spTgt spid="445511">
                                            <p:txEl>
                                              <p:pRg st="0" end="0"/>
                                            </p:txEl>
                                          </p:spTgt>
                                        </p:tgtEl>
                                        <p:attrNameLst>
                                          <p:attrName>style.visibility</p:attrName>
                                        </p:attrNameLst>
                                      </p:cBhvr>
                                      <p:to>
                                        <p:strVal val="visible"/>
                                      </p:to>
                                    </p:set>
                                    <p:animEffect transition="in" filter="wheel(4)">
                                      <p:cBhvr>
                                        <p:cTn id="253" dur="2000"/>
                                        <p:tgtEl>
                                          <p:spTgt spid="445511">
                                            <p:txEl>
                                              <p:pRg st="0" end="0"/>
                                            </p:txEl>
                                          </p:spTgt>
                                        </p:tgtEl>
                                      </p:cBhvr>
                                    </p:animEffect>
                                  </p:childTnLst>
                                  <p:subTnLst>
                                    <p:audio>
                                      <p:cMediaNode>
                                        <p:cTn display="0" masterRel="sameClick">
                                          <p:stCondLst>
                                            <p:cond evt="begin" delay="0">
                                              <p:tn val="251"/>
                                            </p:cond>
                                          </p:stCondLst>
                                          <p:endCondLst>
                                            <p:cond evt="onStopAudio" delay="0">
                                              <p:tgtEl>
                                                <p:sldTgt/>
                                              </p:tgtEl>
                                            </p:cond>
                                          </p:endCondLst>
                                        </p:cTn>
                                        <p:tgtEl>
                                          <p:sndTgt r:embed="rId2" name="applause.wav" builtIn="1"/>
                                        </p:tgtEl>
                                      </p:cMediaNode>
                                    </p:audio>
                                  </p:subTnLst>
                                </p:cTn>
                              </p:par>
                              <p:par>
                                <p:cTn id="254" presetID="21" presetClass="entr" presetSubtype="4" fill="hold" nodeType="withEffect">
                                  <p:stCondLst>
                                    <p:cond delay="0"/>
                                  </p:stCondLst>
                                  <p:childTnLst>
                                    <p:set>
                                      <p:cBhvr>
                                        <p:cTn id="255" dur="1" fill="hold">
                                          <p:stCondLst>
                                            <p:cond delay="0"/>
                                          </p:stCondLst>
                                        </p:cTn>
                                        <p:tgtEl>
                                          <p:spTgt spid="445512">
                                            <p:txEl>
                                              <p:pRg st="0" end="0"/>
                                            </p:txEl>
                                          </p:spTgt>
                                        </p:tgtEl>
                                        <p:attrNameLst>
                                          <p:attrName>style.visibility</p:attrName>
                                        </p:attrNameLst>
                                      </p:cBhvr>
                                      <p:to>
                                        <p:strVal val="visible"/>
                                      </p:to>
                                    </p:set>
                                    <p:animEffect transition="in" filter="wheel(4)">
                                      <p:cBhvr>
                                        <p:cTn id="256" dur="2000"/>
                                        <p:tgtEl>
                                          <p:spTgt spid="445512">
                                            <p:txEl>
                                              <p:pRg st="0" end="0"/>
                                            </p:txEl>
                                          </p:spTgt>
                                        </p:tgtEl>
                                      </p:cBhvr>
                                    </p:animEffect>
                                  </p:childTnLst>
                                  <p:subTnLst>
                                    <p:audio>
                                      <p:cMediaNode>
                                        <p:cTn display="0" masterRel="sameClick">
                                          <p:stCondLst>
                                            <p:cond evt="begin" delay="0">
                                              <p:tn val="254"/>
                                            </p:cond>
                                          </p:stCondLst>
                                          <p:endCondLst>
                                            <p:cond evt="onStopAudio" delay="0">
                                              <p:tgtEl>
                                                <p:sldTgt/>
                                              </p:tgtEl>
                                            </p:cond>
                                          </p:endCondLst>
                                        </p:cTn>
                                        <p:tgtEl>
                                          <p:sndTgt r:embed="rId2" name="applause.wav" builtIn="1"/>
                                        </p:tgtEl>
                                      </p:cMediaNode>
                                    </p:audio>
                                  </p:subTnLst>
                                </p:cTn>
                              </p:par>
                              <p:par>
                                <p:cTn id="257" presetID="21" presetClass="entr" presetSubtype="4" fill="hold" nodeType="withEffect">
                                  <p:stCondLst>
                                    <p:cond delay="0"/>
                                  </p:stCondLst>
                                  <p:childTnLst>
                                    <p:set>
                                      <p:cBhvr>
                                        <p:cTn id="258" dur="1" fill="hold">
                                          <p:stCondLst>
                                            <p:cond delay="0"/>
                                          </p:stCondLst>
                                        </p:cTn>
                                        <p:tgtEl>
                                          <p:spTgt spid="445513">
                                            <p:txEl>
                                              <p:pRg st="0" end="0"/>
                                            </p:txEl>
                                          </p:spTgt>
                                        </p:tgtEl>
                                        <p:attrNameLst>
                                          <p:attrName>style.visibility</p:attrName>
                                        </p:attrNameLst>
                                      </p:cBhvr>
                                      <p:to>
                                        <p:strVal val="visible"/>
                                      </p:to>
                                    </p:set>
                                    <p:animEffect transition="in" filter="wheel(4)">
                                      <p:cBhvr>
                                        <p:cTn id="259" dur="2000"/>
                                        <p:tgtEl>
                                          <p:spTgt spid="445513">
                                            <p:txEl>
                                              <p:pRg st="0" end="0"/>
                                            </p:txEl>
                                          </p:spTgt>
                                        </p:tgtEl>
                                      </p:cBhvr>
                                    </p:animEffect>
                                  </p:childTnLst>
                                  <p:subTnLst>
                                    <p:audio>
                                      <p:cMediaNode>
                                        <p:cTn display="0" masterRel="sameClick">
                                          <p:stCondLst>
                                            <p:cond evt="begin" delay="0">
                                              <p:tn val="257"/>
                                            </p:cond>
                                          </p:stCondLst>
                                          <p:endCondLst>
                                            <p:cond evt="onStopAudio" delay="0">
                                              <p:tgtEl>
                                                <p:sldTgt/>
                                              </p:tgtEl>
                                            </p:cond>
                                          </p:endCondLst>
                                        </p:cTn>
                                        <p:tgtEl>
                                          <p:sndTgt r:embed="rId2" name="applause.wav" builtIn="1"/>
                                        </p:tgtEl>
                                      </p:cMediaNode>
                                    </p:audio>
                                  </p:subTnLst>
                                </p:cTn>
                              </p:par>
                              <p:par>
                                <p:cTn id="260" presetID="21" presetClass="entr" presetSubtype="4" fill="hold" nodeType="withEffect">
                                  <p:stCondLst>
                                    <p:cond delay="0"/>
                                  </p:stCondLst>
                                  <p:childTnLst>
                                    <p:set>
                                      <p:cBhvr>
                                        <p:cTn id="261" dur="1" fill="hold">
                                          <p:stCondLst>
                                            <p:cond delay="0"/>
                                          </p:stCondLst>
                                        </p:cTn>
                                        <p:tgtEl>
                                          <p:spTgt spid="445508">
                                            <p:txEl>
                                              <p:pRg st="0" end="0"/>
                                            </p:txEl>
                                          </p:spTgt>
                                        </p:tgtEl>
                                        <p:attrNameLst>
                                          <p:attrName>style.visibility</p:attrName>
                                        </p:attrNameLst>
                                      </p:cBhvr>
                                      <p:to>
                                        <p:strVal val="visible"/>
                                      </p:to>
                                    </p:set>
                                    <p:animEffect transition="in" filter="wheel(4)">
                                      <p:cBhvr>
                                        <p:cTn id="262" dur="2000"/>
                                        <p:tgtEl>
                                          <p:spTgt spid="445508">
                                            <p:txEl>
                                              <p:pRg st="0" end="0"/>
                                            </p:txEl>
                                          </p:spTgt>
                                        </p:tgtEl>
                                      </p:cBhvr>
                                    </p:animEffect>
                                  </p:childTnLst>
                                </p:cTn>
                              </p:par>
                            </p:childTnLst>
                          </p:cTn>
                        </p:par>
                      </p:childTnLst>
                    </p:cTn>
                  </p:par>
                </p:childTnLst>
              </p:cTn>
              <p:nextCondLst>
                <p:cond evt="onClick" delay="0">
                  <p:tgtEl>
                    <p:spTgt spid="445514"/>
                  </p:tgtEl>
                </p:cond>
              </p:nextCondLst>
            </p:seq>
            <p:seq concurrent="1" nextAc="seek">
              <p:cTn id="263" restart="whenNotActive" fill="hold" evtFilter="cancelBubble" nodeType="interactiveSeq">
                <p:stCondLst>
                  <p:cond evt="onClick" delay="0">
                    <p:tgtEl>
                      <p:spTgt spid="445516"/>
                    </p:tgtEl>
                  </p:cond>
                </p:stCondLst>
                <p:endSync evt="end" delay="0">
                  <p:rtn val="all"/>
                </p:endSync>
                <p:childTnLst>
                  <p:par>
                    <p:cTn id="264" fill="hold">
                      <p:stCondLst>
                        <p:cond delay="0"/>
                      </p:stCondLst>
                      <p:childTnLst>
                        <p:par>
                          <p:cTn id="265" fill="hold">
                            <p:stCondLst>
                              <p:cond delay="0"/>
                            </p:stCondLst>
                            <p:childTnLst>
                              <p:par>
                                <p:cTn id="266" presetID="21" presetClass="entr" presetSubtype="4" fill="hold" nodeType="clickEffect">
                                  <p:stCondLst>
                                    <p:cond delay="0"/>
                                  </p:stCondLst>
                                  <p:childTnLst>
                                    <p:set>
                                      <p:cBhvr>
                                        <p:cTn id="267" dur="1" fill="hold">
                                          <p:stCondLst>
                                            <p:cond delay="0"/>
                                          </p:stCondLst>
                                        </p:cTn>
                                        <p:tgtEl>
                                          <p:spTgt spid="445515">
                                            <p:txEl>
                                              <p:pRg st="0" end="0"/>
                                            </p:txEl>
                                          </p:spTgt>
                                        </p:tgtEl>
                                        <p:attrNameLst>
                                          <p:attrName>style.visibility</p:attrName>
                                        </p:attrNameLst>
                                      </p:cBhvr>
                                      <p:to>
                                        <p:strVal val="visible"/>
                                      </p:to>
                                    </p:set>
                                    <p:animEffect transition="in" filter="wheel(4)">
                                      <p:cBhvr>
                                        <p:cTn id="268" dur="2000"/>
                                        <p:tgtEl>
                                          <p:spTgt spid="445515">
                                            <p:txEl>
                                              <p:pRg st="0" end="0"/>
                                            </p:txEl>
                                          </p:spTgt>
                                        </p:tgtEl>
                                      </p:cBhvr>
                                    </p:animEffect>
                                  </p:childTnLst>
                                  <p:subTnLst>
                                    <p:audio>
                                      <p:cMediaNode>
                                        <p:cTn display="0" masterRel="sameClick">
                                          <p:stCondLst>
                                            <p:cond evt="begin" delay="0">
                                              <p:tn val="266"/>
                                            </p:cond>
                                          </p:stCondLst>
                                          <p:endCondLst>
                                            <p:cond evt="onStopAudio" delay="0">
                                              <p:tgtEl>
                                                <p:sldTgt/>
                                              </p:tgtEl>
                                            </p:cond>
                                          </p:endCondLst>
                                        </p:cTn>
                                        <p:tgtEl>
                                          <p:sndTgt r:embed="rId2" name="applause.wav" builtIn="1"/>
                                        </p:tgtEl>
                                      </p:cMediaNode>
                                    </p:audio>
                                  </p:subTnLst>
                                </p:cTn>
                              </p:par>
                              <p:par>
                                <p:cTn id="269" presetID="21" presetClass="entr" presetSubtype="4" fill="hold" nodeType="withEffect">
                                  <p:stCondLst>
                                    <p:cond delay="0"/>
                                  </p:stCondLst>
                                  <p:childTnLst>
                                    <p:set>
                                      <p:cBhvr>
                                        <p:cTn id="270" dur="1" fill="hold">
                                          <p:stCondLst>
                                            <p:cond delay="0"/>
                                          </p:stCondLst>
                                        </p:cTn>
                                        <p:tgtEl>
                                          <p:spTgt spid="445517">
                                            <p:txEl>
                                              <p:pRg st="0" end="0"/>
                                            </p:txEl>
                                          </p:spTgt>
                                        </p:tgtEl>
                                        <p:attrNameLst>
                                          <p:attrName>style.visibility</p:attrName>
                                        </p:attrNameLst>
                                      </p:cBhvr>
                                      <p:to>
                                        <p:strVal val="visible"/>
                                      </p:to>
                                    </p:set>
                                    <p:animEffect transition="in" filter="wheel(4)">
                                      <p:cBhvr>
                                        <p:cTn id="271" dur="2000"/>
                                        <p:tgtEl>
                                          <p:spTgt spid="445517">
                                            <p:txEl>
                                              <p:pRg st="0" end="0"/>
                                            </p:txEl>
                                          </p:spTgt>
                                        </p:tgtEl>
                                      </p:cBhvr>
                                    </p:animEffect>
                                  </p:childTnLst>
                                  <p:subTnLst>
                                    <p:audio>
                                      <p:cMediaNode>
                                        <p:cTn display="0" masterRel="sameClick">
                                          <p:stCondLst>
                                            <p:cond evt="begin" delay="0">
                                              <p:tn val="269"/>
                                            </p:cond>
                                          </p:stCondLst>
                                          <p:endCondLst>
                                            <p:cond evt="onStopAudio" delay="0">
                                              <p:tgtEl>
                                                <p:sldTgt/>
                                              </p:tgtEl>
                                            </p:cond>
                                          </p:endCondLst>
                                        </p:cTn>
                                        <p:tgtEl>
                                          <p:sndTgt r:embed="rId2" name="applause.wav" builtIn="1"/>
                                        </p:tgtEl>
                                      </p:cMediaNode>
                                    </p:audio>
                                  </p:subTnLst>
                                </p:cTn>
                              </p:par>
                              <p:par>
                                <p:cTn id="272" presetID="21" presetClass="entr" presetSubtype="4" fill="hold" nodeType="withEffect">
                                  <p:stCondLst>
                                    <p:cond delay="0"/>
                                  </p:stCondLst>
                                  <p:childTnLst>
                                    <p:set>
                                      <p:cBhvr>
                                        <p:cTn id="273" dur="1" fill="hold">
                                          <p:stCondLst>
                                            <p:cond delay="0"/>
                                          </p:stCondLst>
                                        </p:cTn>
                                        <p:tgtEl>
                                          <p:spTgt spid="445518">
                                            <p:txEl>
                                              <p:pRg st="0" end="0"/>
                                            </p:txEl>
                                          </p:spTgt>
                                        </p:tgtEl>
                                        <p:attrNameLst>
                                          <p:attrName>style.visibility</p:attrName>
                                        </p:attrNameLst>
                                      </p:cBhvr>
                                      <p:to>
                                        <p:strVal val="visible"/>
                                      </p:to>
                                    </p:set>
                                    <p:animEffect transition="in" filter="wheel(4)">
                                      <p:cBhvr>
                                        <p:cTn id="274" dur="2000"/>
                                        <p:tgtEl>
                                          <p:spTgt spid="445518">
                                            <p:txEl>
                                              <p:pRg st="0" end="0"/>
                                            </p:txEl>
                                          </p:spTgt>
                                        </p:tgtEl>
                                      </p:cBhvr>
                                    </p:animEffect>
                                  </p:childTnLst>
                                  <p:subTnLst>
                                    <p:audio>
                                      <p:cMediaNode>
                                        <p:cTn display="0" masterRel="sameClick">
                                          <p:stCondLst>
                                            <p:cond evt="begin" delay="0">
                                              <p:tn val="272"/>
                                            </p:cond>
                                          </p:stCondLst>
                                          <p:endCondLst>
                                            <p:cond evt="onStopAudio" delay="0">
                                              <p:tgtEl>
                                                <p:sldTgt/>
                                              </p:tgtEl>
                                            </p:cond>
                                          </p:endCondLst>
                                        </p:cTn>
                                        <p:tgtEl>
                                          <p:sndTgt r:embed="rId2" name="applause.wav" builtIn="1"/>
                                        </p:tgtEl>
                                      </p:cMediaNode>
                                    </p:audio>
                                  </p:subTnLst>
                                </p:cTn>
                              </p:par>
                              <p:par>
                                <p:cTn id="275" presetID="21" presetClass="entr" presetSubtype="4" fill="hold" nodeType="withEffect">
                                  <p:stCondLst>
                                    <p:cond delay="0"/>
                                  </p:stCondLst>
                                  <p:childTnLst>
                                    <p:set>
                                      <p:cBhvr>
                                        <p:cTn id="276" dur="1" fill="hold">
                                          <p:stCondLst>
                                            <p:cond delay="0"/>
                                          </p:stCondLst>
                                        </p:cTn>
                                        <p:tgtEl>
                                          <p:spTgt spid="445519">
                                            <p:txEl>
                                              <p:pRg st="0" end="0"/>
                                            </p:txEl>
                                          </p:spTgt>
                                        </p:tgtEl>
                                        <p:attrNameLst>
                                          <p:attrName>style.visibility</p:attrName>
                                        </p:attrNameLst>
                                      </p:cBhvr>
                                      <p:to>
                                        <p:strVal val="visible"/>
                                      </p:to>
                                    </p:set>
                                    <p:animEffect transition="in" filter="wheel(4)">
                                      <p:cBhvr>
                                        <p:cTn id="277" dur="2000"/>
                                        <p:tgtEl>
                                          <p:spTgt spid="445519">
                                            <p:txEl>
                                              <p:pRg st="0" end="0"/>
                                            </p:txEl>
                                          </p:spTgt>
                                        </p:tgtEl>
                                      </p:cBhvr>
                                    </p:animEffect>
                                  </p:childTnLst>
                                  <p:subTnLst>
                                    <p:audio>
                                      <p:cMediaNode>
                                        <p:cTn display="0" masterRel="sameClick">
                                          <p:stCondLst>
                                            <p:cond evt="begin" delay="0">
                                              <p:tn val="275"/>
                                            </p:cond>
                                          </p:stCondLst>
                                          <p:endCondLst>
                                            <p:cond evt="onStopAudio" delay="0">
                                              <p:tgtEl>
                                                <p:sldTgt/>
                                              </p:tgtEl>
                                            </p:cond>
                                          </p:endCondLst>
                                        </p:cTn>
                                        <p:tgtEl>
                                          <p:sndTgt r:embed="rId2" name="applause.wav" builtIn="1"/>
                                        </p:tgtEl>
                                      </p:cMediaNode>
                                    </p:audio>
                                  </p:subTnLst>
                                </p:cTn>
                              </p:par>
                              <p:par>
                                <p:cTn id="278" presetID="21" presetClass="entr" presetSubtype="4" fill="hold" nodeType="withEffect">
                                  <p:stCondLst>
                                    <p:cond delay="0"/>
                                  </p:stCondLst>
                                  <p:childTnLst>
                                    <p:set>
                                      <p:cBhvr>
                                        <p:cTn id="279" dur="1" fill="hold">
                                          <p:stCondLst>
                                            <p:cond delay="0"/>
                                          </p:stCondLst>
                                        </p:cTn>
                                        <p:tgtEl>
                                          <p:spTgt spid="445520">
                                            <p:txEl>
                                              <p:pRg st="0" end="0"/>
                                            </p:txEl>
                                          </p:spTgt>
                                        </p:tgtEl>
                                        <p:attrNameLst>
                                          <p:attrName>style.visibility</p:attrName>
                                        </p:attrNameLst>
                                      </p:cBhvr>
                                      <p:to>
                                        <p:strVal val="visible"/>
                                      </p:to>
                                    </p:set>
                                    <p:animEffect transition="in" filter="wheel(4)">
                                      <p:cBhvr>
                                        <p:cTn id="280" dur="2000"/>
                                        <p:tgtEl>
                                          <p:spTgt spid="445520">
                                            <p:txEl>
                                              <p:pRg st="0" end="0"/>
                                            </p:txEl>
                                          </p:spTgt>
                                        </p:tgtEl>
                                      </p:cBhvr>
                                    </p:animEffect>
                                  </p:childTnLst>
                                  <p:subTnLst>
                                    <p:audio>
                                      <p:cMediaNode>
                                        <p:cTn display="0" masterRel="sameClick">
                                          <p:stCondLst>
                                            <p:cond evt="begin" delay="0">
                                              <p:tn val="278"/>
                                            </p:cond>
                                          </p:stCondLst>
                                          <p:endCondLst>
                                            <p:cond evt="onStopAudio" delay="0">
                                              <p:tgtEl>
                                                <p:sldTgt/>
                                              </p:tgtEl>
                                            </p:cond>
                                          </p:endCondLst>
                                        </p:cTn>
                                        <p:tgtEl>
                                          <p:sndTgt r:embed="rId2" name="applause.wav" builtIn="1"/>
                                        </p:tgtEl>
                                      </p:cMediaNode>
                                    </p:audio>
                                  </p:subTnLst>
                                </p:cTn>
                              </p:par>
                              <p:par>
                                <p:cTn id="281" presetID="21" presetClass="entr" presetSubtype="4" fill="hold" nodeType="withEffect">
                                  <p:stCondLst>
                                    <p:cond delay="0"/>
                                  </p:stCondLst>
                                  <p:childTnLst>
                                    <p:set>
                                      <p:cBhvr>
                                        <p:cTn id="282" dur="1" fill="hold">
                                          <p:stCondLst>
                                            <p:cond delay="0"/>
                                          </p:stCondLst>
                                        </p:cTn>
                                        <p:tgtEl>
                                          <p:spTgt spid="445521">
                                            <p:txEl>
                                              <p:pRg st="0" end="0"/>
                                            </p:txEl>
                                          </p:spTgt>
                                        </p:tgtEl>
                                        <p:attrNameLst>
                                          <p:attrName>style.visibility</p:attrName>
                                        </p:attrNameLst>
                                      </p:cBhvr>
                                      <p:to>
                                        <p:strVal val="visible"/>
                                      </p:to>
                                    </p:set>
                                    <p:animEffect transition="in" filter="wheel(4)">
                                      <p:cBhvr>
                                        <p:cTn id="283" dur="2000"/>
                                        <p:tgtEl>
                                          <p:spTgt spid="445521">
                                            <p:txEl>
                                              <p:pRg st="0" end="0"/>
                                            </p:txEl>
                                          </p:spTgt>
                                        </p:tgtEl>
                                      </p:cBhvr>
                                    </p:animEffect>
                                  </p:childTnLst>
                                  <p:subTnLst>
                                    <p:audio>
                                      <p:cMediaNode>
                                        <p:cTn display="0" masterRel="sameClick">
                                          <p:stCondLst>
                                            <p:cond evt="begin" delay="0">
                                              <p:tn val="281"/>
                                            </p:cond>
                                          </p:stCondLst>
                                          <p:endCondLst>
                                            <p:cond evt="onStopAudio" delay="0">
                                              <p:tgtEl>
                                                <p:sldTgt/>
                                              </p:tgtEl>
                                            </p:cond>
                                          </p:endCondLst>
                                        </p:cTn>
                                        <p:tgtEl>
                                          <p:sndTgt r:embed="rId2" name="applause.wav" builtIn="1"/>
                                        </p:tgtEl>
                                      </p:cMediaNode>
                                    </p:audio>
                                  </p:subTnLst>
                                </p:cTn>
                              </p:par>
                              <p:par>
                                <p:cTn id="284" presetID="21" presetClass="entr" presetSubtype="4" fill="hold" nodeType="withEffect">
                                  <p:stCondLst>
                                    <p:cond delay="0"/>
                                  </p:stCondLst>
                                  <p:childTnLst>
                                    <p:set>
                                      <p:cBhvr>
                                        <p:cTn id="285" dur="1" fill="hold">
                                          <p:stCondLst>
                                            <p:cond delay="0"/>
                                          </p:stCondLst>
                                        </p:cTn>
                                        <p:tgtEl>
                                          <p:spTgt spid="445522">
                                            <p:txEl>
                                              <p:pRg st="0" end="0"/>
                                            </p:txEl>
                                          </p:spTgt>
                                        </p:tgtEl>
                                        <p:attrNameLst>
                                          <p:attrName>style.visibility</p:attrName>
                                        </p:attrNameLst>
                                      </p:cBhvr>
                                      <p:to>
                                        <p:strVal val="visible"/>
                                      </p:to>
                                    </p:set>
                                    <p:animEffect transition="in" filter="wheel(4)">
                                      <p:cBhvr>
                                        <p:cTn id="286" dur="2000"/>
                                        <p:tgtEl>
                                          <p:spTgt spid="445522">
                                            <p:txEl>
                                              <p:pRg st="0" end="0"/>
                                            </p:txEl>
                                          </p:spTgt>
                                        </p:tgtEl>
                                      </p:cBhvr>
                                    </p:animEffect>
                                  </p:childTnLst>
                                  <p:subTnLst>
                                    <p:audio>
                                      <p:cMediaNode>
                                        <p:cTn display="0" masterRel="sameClick">
                                          <p:stCondLst>
                                            <p:cond evt="begin" delay="0">
                                              <p:tn val="284"/>
                                            </p:cond>
                                          </p:stCondLst>
                                          <p:endCondLst>
                                            <p:cond evt="onStopAudio" delay="0">
                                              <p:tgtEl>
                                                <p:sldTgt/>
                                              </p:tgtEl>
                                            </p:cond>
                                          </p:endCondLst>
                                        </p:cTn>
                                        <p:tgtEl>
                                          <p:sndTgt r:embed="rId2" name="applause.wav" builtIn="1"/>
                                        </p:tgtEl>
                                      </p:cMediaNode>
                                    </p:audio>
                                  </p:subTnLst>
                                </p:cTn>
                              </p:par>
                              <p:par>
                                <p:cTn id="287" presetID="21" presetClass="entr" presetSubtype="4" fill="hold" nodeType="withEffect">
                                  <p:stCondLst>
                                    <p:cond delay="0"/>
                                  </p:stCondLst>
                                  <p:childTnLst>
                                    <p:set>
                                      <p:cBhvr>
                                        <p:cTn id="288" dur="1" fill="hold">
                                          <p:stCondLst>
                                            <p:cond delay="0"/>
                                          </p:stCondLst>
                                        </p:cTn>
                                        <p:tgtEl>
                                          <p:spTgt spid="445523">
                                            <p:txEl>
                                              <p:pRg st="0" end="0"/>
                                            </p:txEl>
                                          </p:spTgt>
                                        </p:tgtEl>
                                        <p:attrNameLst>
                                          <p:attrName>style.visibility</p:attrName>
                                        </p:attrNameLst>
                                      </p:cBhvr>
                                      <p:to>
                                        <p:strVal val="visible"/>
                                      </p:to>
                                    </p:set>
                                    <p:animEffect transition="in" filter="wheel(4)">
                                      <p:cBhvr>
                                        <p:cTn id="289" dur="2000"/>
                                        <p:tgtEl>
                                          <p:spTgt spid="445523">
                                            <p:txEl>
                                              <p:pRg st="0" end="0"/>
                                            </p:txEl>
                                          </p:spTgt>
                                        </p:tgtEl>
                                      </p:cBhvr>
                                    </p:animEffect>
                                  </p:childTnLst>
                                  <p:subTnLst>
                                    <p:audio>
                                      <p:cMediaNode>
                                        <p:cTn display="0" masterRel="sameClick">
                                          <p:stCondLst>
                                            <p:cond evt="begin" delay="0">
                                              <p:tn val="287"/>
                                            </p:cond>
                                          </p:stCondLst>
                                          <p:endCondLst>
                                            <p:cond evt="onStopAudio" delay="0">
                                              <p:tgtEl>
                                                <p:sldTgt/>
                                              </p:tgtEl>
                                            </p:cond>
                                          </p:endCondLst>
                                        </p:cTn>
                                        <p:tgtEl>
                                          <p:sndTgt r:embed="rId2" name="applause.wav" builtIn="1"/>
                                        </p:tgtEl>
                                      </p:cMediaNode>
                                    </p:audio>
                                  </p:subTnLst>
                                </p:cTn>
                              </p:par>
                              <p:par>
                                <p:cTn id="290" presetID="21" presetClass="entr" presetSubtype="4" fill="hold" nodeType="withEffect">
                                  <p:stCondLst>
                                    <p:cond delay="0"/>
                                  </p:stCondLst>
                                  <p:childTnLst>
                                    <p:set>
                                      <p:cBhvr>
                                        <p:cTn id="291" dur="1" fill="hold">
                                          <p:stCondLst>
                                            <p:cond delay="0"/>
                                          </p:stCondLst>
                                        </p:cTn>
                                        <p:tgtEl>
                                          <p:spTgt spid="445524">
                                            <p:txEl>
                                              <p:pRg st="0" end="0"/>
                                            </p:txEl>
                                          </p:spTgt>
                                        </p:tgtEl>
                                        <p:attrNameLst>
                                          <p:attrName>style.visibility</p:attrName>
                                        </p:attrNameLst>
                                      </p:cBhvr>
                                      <p:to>
                                        <p:strVal val="visible"/>
                                      </p:to>
                                    </p:set>
                                    <p:animEffect transition="in" filter="wheel(4)">
                                      <p:cBhvr>
                                        <p:cTn id="292" dur="2000"/>
                                        <p:tgtEl>
                                          <p:spTgt spid="445524">
                                            <p:txEl>
                                              <p:pRg st="0" end="0"/>
                                            </p:txEl>
                                          </p:spTgt>
                                        </p:tgtEl>
                                      </p:cBhvr>
                                    </p:animEffect>
                                  </p:childTnLst>
                                  <p:subTnLst>
                                    <p:audio>
                                      <p:cMediaNode>
                                        <p:cTn display="0" masterRel="sameClick">
                                          <p:stCondLst>
                                            <p:cond evt="begin" delay="0">
                                              <p:tn val="290"/>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4455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828800" y="457200"/>
            <a:ext cx="6172200" cy="457200"/>
          </a:xfrm>
          <a:prstGeom prst="rect">
            <a:avLst/>
          </a:prstGeom>
          <a:noFill/>
          <a:ln w="12700" cap="sq">
            <a:noFill/>
            <a:miter lim="800000"/>
            <a:headEnd type="none" w="sm" len="sm"/>
            <a:tailEnd type="none" w="sm" len="sm"/>
          </a:ln>
        </p:spPr>
        <p:txBody>
          <a:bodyPr>
            <a:spAutoFit/>
          </a:bodyPr>
          <a:lstStyle/>
          <a:p>
            <a:pPr eaLnBrk="1" hangingPunct="1"/>
            <a:endParaRPr lang="en-GB" b="0" i="0">
              <a:latin typeface="VNI-Times" pitchFamily="2" charset="0"/>
            </a:endParaRPr>
          </a:p>
        </p:txBody>
      </p:sp>
      <p:sp>
        <p:nvSpPr>
          <p:cNvPr id="152583" name="Text Box 7"/>
          <p:cNvSpPr txBox="1">
            <a:spLocks noChangeArrowheads="1"/>
          </p:cNvSpPr>
          <p:nvPr/>
        </p:nvSpPr>
        <p:spPr bwMode="auto">
          <a:xfrm>
            <a:off x="609600" y="2057400"/>
            <a:ext cx="8229600" cy="2990850"/>
          </a:xfrm>
          <a:prstGeom prst="rect">
            <a:avLst/>
          </a:prstGeom>
          <a:noFill/>
          <a:ln w="12700" cap="sq">
            <a:noFill/>
            <a:miter lim="800000"/>
            <a:headEnd type="none" w="sm" len="sm"/>
            <a:tailEnd type="none" w="sm" len="sm"/>
          </a:ln>
        </p:spPr>
        <p:txBody>
          <a:bodyPr>
            <a:spAutoFit/>
          </a:bodyPr>
          <a:lstStyle/>
          <a:p>
            <a:pPr eaLnBrk="1" hangingPunct="1"/>
            <a:r>
              <a:rPr lang="en-US" sz="2800" i="0">
                <a:solidFill>
                  <a:srgbClr val="000099"/>
                </a:solidFill>
              </a:rPr>
              <a:t>Điền mốc thời gian thích hợp vào chỗ trống : </a:t>
            </a:r>
          </a:p>
          <a:p>
            <a:pPr eaLnBrk="1" hangingPunct="1"/>
            <a:r>
              <a:rPr lang="en-US" sz="3600" i="0"/>
              <a:t>Mùa thu năm ……… , nhân dân cả nước vùng lên phá xiềng xích nô lệ . Ngày  …………. là ngày kỉ niệm </a:t>
            </a:r>
            <a:br>
              <a:rPr lang="en-US" sz="3600" i="0"/>
            </a:br>
            <a:r>
              <a:rPr lang="en-US" sz="3600" i="0"/>
              <a:t>Cách mạng tháng Tám ở nước ta .</a:t>
            </a:r>
          </a:p>
        </p:txBody>
      </p:sp>
      <p:sp>
        <p:nvSpPr>
          <p:cNvPr id="152584" name="Text Box 8"/>
          <p:cNvSpPr txBox="1">
            <a:spLocks noChangeArrowheads="1"/>
          </p:cNvSpPr>
          <p:nvPr/>
        </p:nvSpPr>
        <p:spPr bwMode="auto">
          <a:xfrm>
            <a:off x="2362200" y="3733800"/>
            <a:ext cx="1752600" cy="701675"/>
          </a:xfrm>
          <a:prstGeom prst="rect">
            <a:avLst/>
          </a:prstGeom>
          <a:noFill/>
          <a:ln w="12700" cap="sq">
            <a:noFill/>
            <a:miter lim="800000"/>
            <a:headEnd type="none" w="sm" len="sm"/>
            <a:tailEnd type="none" w="sm" len="sm"/>
          </a:ln>
        </p:spPr>
        <p:txBody>
          <a:bodyPr>
            <a:spAutoFit/>
          </a:bodyPr>
          <a:lstStyle/>
          <a:p>
            <a:pPr eaLnBrk="1" hangingPunct="1"/>
            <a:r>
              <a:rPr lang="en-US" sz="4000" b="0" i="0">
                <a:solidFill>
                  <a:srgbClr val="FF0000"/>
                </a:solidFill>
                <a:latin typeface="VNI-Times" pitchFamily="2" charset="0"/>
              </a:rPr>
              <a:t>19 - 8</a:t>
            </a:r>
          </a:p>
        </p:txBody>
      </p:sp>
      <p:sp>
        <p:nvSpPr>
          <p:cNvPr id="152585" name="Text Box 9"/>
          <p:cNvSpPr txBox="1">
            <a:spLocks noChangeArrowheads="1"/>
          </p:cNvSpPr>
          <p:nvPr/>
        </p:nvSpPr>
        <p:spPr bwMode="auto">
          <a:xfrm>
            <a:off x="3733800" y="2590800"/>
            <a:ext cx="1295400" cy="701675"/>
          </a:xfrm>
          <a:prstGeom prst="rect">
            <a:avLst/>
          </a:prstGeom>
          <a:noFill/>
          <a:ln w="12700" cap="sq">
            <a:noFill/>
            <a:miter lim="800000"/>
            <a:headEnd type="none" w="sm" len="sm"/>
            <a:tailEnd type="none" w="sm" len="sm"/>
          </a:ln>
        </p:spPr>
        <p:txBody>
          <a:bodyPr>
            <a:spAutoFit/>
          </a:bodyPr>
          <a:lstStyle/>
          <a:p>
            <a:pPr eaLnBrk="1" hangingPunct="1"/>
            <a:r>
              <a:rPr lang="en-US" sz="4000" b="0" i="0">
                <a:solidFill>
                  <a:srgbClr val="FF0000"/>
                </a:solidFill>
                <a:latin typeface="VNI-Times" pitchFamily="2" charset="0"/>
              </a:rPr>
              <a:t>1945</a:t>
            </a:r>
          </a:p>
        </p:txBody>
      </p:sp>
      <p:pic>
        <p:nvPicPr>
          <p:cNvPr id="152587" name="Picture 11" descr="Picture 23"/>
          <p:cNvPicPr>
            <a:picLocks noChangeAspect="1" noChangeArrowheads="1" noCrop="1"/>
          </p:cNvPicPr>
          <p:nvPr/>
        </p:nvPicPr>
        <p:blipFill>
          <a:blip r:embed="rId2"/>
          <a:srcRect/>
          <a:stretch>
            <a:fillRect/>
          </a:stretch>
        </p:blipFill>
        <p:spPr bwMode="auto">
          <a:xfrm>
            <a:off x="3810000" y="5410200"/>
            <a:ext cx="1295400" cy="914400"/>
          </a:xfrm>
          <a:prstGeom prst="rect">
            <a:avLst/>
          </a:prstGeom>
          <a:noFill/>
          <a:ln w="9525">
            <a:noFill/>
            <a:miter lim="800000"/>
            <a:headEnd/>
            <a:tailEnd/>
          </a:ln>
        </p:spPr>
      </p:pic>
      <p:sp>
        <p:nvSpPr>
          <p:cNvPr id="5128" name="Rectangle 17"/>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52594" name="Rectangle 18"/>
          <p:cNvSpPr>
            <a:spLocks noChangeArrowheads="1"/>
          </p:cNvSpPr>
          <p:nvPr/>
        </p:nvSpPr>
        <p:spPr bwMode="auto">
          <a:xfrm>
            <a:off x="1371600" y="1198563"/>
            <a:ext cx="1516063" cy="579437"/>
          </a:xfrm>
          <a:prstGeom prst="rect">
            <a:avLst/>
          </a:prstGeom>
          <a:noFill/>
          <a:ln w="28575" algn="ctr">
            <a:noFill/>
            <a:prstDash val="dash"/>
            <a:miter lim="800000"/>
            <a:headEnd/>
            <a:tailEnd/>
          </a:ln>
        </p:spPr>
        <p:txBody>
          <a:bodyPr wrap="none">
            <a:spAutoFit/>
          </a:bodyPr>
          <a:lstStyle/>
          <a:p>
            <a:r>
              <a:rPr lang="en-US" sz="3200" i="0">
                <a:solidFill>
                  <a:srgbClr val="FF0000"/>
                </a:solidFill>
                <a:latin typeface="Times New Roman" pitchFamily="18" charset="0"/>
              </a:rPr>
              <a:t>Bài cũ :</a:t>
            </a:r>
          </a:p>
        </p:txBody>
      </p:sp>
      <p:sp>
        <p:nvSpPr>
          <p:cNvPr id="152595" name="Rectangle 19"/>
          <p:cNvSpPr>
            <a:spLocks noChangeArrowheads="1"/>
          </p:cNvSpPr>
          <p:nvPr/>
        </p:nvSpPr>
        <p:spPr bwMode="auto">
          <a:xfrm>
            <a:off x="2819400" y="1198563"/>
            <a:ext cx="4826000" cy="579437"/>
          </a:xfrm>
          <a:prstGeom prst="rect">
            <a:avLst/>
          </a:prstGeom>
          <a:noFill/>
          <a:ln w="28575" algn="ctr">
            <a:noFill/>
            <a:prstDash val="dash"/>
            <a:miter lim="800000"/>
            <a:headEnd/>
            <a:tailEnd/>
          </a:ln>
        </p:spPr>
        <p:txBody>
          <a:bodyPr wrap="none">
            <a:spAutoFit/>
          </a:bodyPr>
          <a:lstStyle/>
          <a:p>
            <a:r>
              <a:rPr lang="en-US" sz="3200" i="0">
                <a:solidFill>
                  <a:srgbClr val="FF0000"/>
                </a:solidFill>
                <a:latin typeface="Times New Roman" pitchFamily="18" charset="0"/>
              </a:rPr>
              <a:t>CÁCH MẠNG MÙA THU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2594"/>
                                        </p:tgtEl>
                                        <p:attrNameLst>
                                          <p:attrName>style.visibility</p:attrName>
                                        </p:attrNameLst>
                                      </p:cBhvr>
                                      <p:to>
                                        <p:strVal val="visible"/>
                                      </p:to>
                                    </p:set>
                                    <p:animEffect transition="in" filter="wheel(4)">
                                      <p:cBhvr>
                                        <p:cTn id="7" dur="2000"/>
                                        <p:tgtEl>
                                          <p:spTgt spid="15259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52595"/>
                                        </p:tgtEl>
                                        <p:attrNameLst>
                                          <p:attrName>style.visibility</p:attrName>
                                        </p:attrNameLst>
                                      </p:cBhvr>
                                      <p:to>
                                        <p:strVal val="visible"/>
                                      </p:to>
                                    </p:set>
                                    <p:anim calcmode="lin" valueType="num">
                                      <p:cBhvr>
                                        <p:cTn id="12" dur="1000" fill="hold"/>
                                        <p:tgtEl>
                                          <p:spTgt spid="152595"/>
                                        </p:tgtEl>
                                        <p:attrNameLst>
                                          <p:attrName>ppt_w</p:attrName>
                                        </p:attrNameLst>
                                      </p:cBhvr>
                                      <p:tavLst>
                                        <p:tav tm="0">
                                          <p:val>
                                            <p:fltVal val="0"/>
                                          </p:val>
                                        </p:tav>
                                        <p:tav tm="100000">
                                          <p:val>
                                            <p:strVal val="#ppt_w"/>
                                          </p:val>
                                        </p:tav>
                                      </p:tavLst>
                                    </p:anim>
                                    <p:anim calcmode="lin" valueType="num">
                                      <p:cBhvr>
                                        <p:cTn id="13" dur="1000" fill="hold"/>
                                        <p:tgtEl>
                                          <p:spTgt spid="152595"/>
                                        </p:tgtEl>
                                        <p:attrNameLst>
                                          <p:attrName>ppt_h</p:attrName>
                                        </p:attrNameLst>
                                      </p:cBhvr>
                                      <p:tavLst>
                                        <p:tav tm="0">
                                          <p:val>
                                            <p:fltVal val="0"/>
                                          </p:val>
                                        </p:tav>
                                        <p:tav tm="100000">
                                          <p:val>
                                            <p:strVal val="#ppt_h"/>
                                          </p:val>
                                        </p:tav>
                                      </p:tavLst>
                                    </p:anim>
                                    <p:anim calcmode="lin" valueType="num">
                                      <p:cBhvr>
                                        <p:cTn id="14" dur="1000" fill="hold"/>
                                        <p:tgtEl>
                                          <p:spTgt spid="152595"/>
                                        </p:tgtEl>
                                        <p:attrNameLst>
                                          <p:attrName>style.rotation</p:attrName>
                                        </p:attrNameLst>
                                      </p:cBhvr>
                                      <p:tavLst>
                                        <p:tav tm="0">
                                          <p:val>
                                            <p:fltVal val="90"/>
                                          </p:val>
                                        </p:tav>
                                        <p:tav tm="100000">
                                          <p:val>
                                            <p:fltVal val="0"/>
                                          </p:val>
                                        </p:tav>
                                      </p:tavLst>
                                    </p:anim>
                                    <p:animEffect transition="in" filter="fade">
                                      <p:cBhvr>
                                        <p:cTn id="15" dur="1000"/>
                                        <p:tgtEl>
                                          <p:spTgt spid="152595"/>
                                        </p:tgtEl>
                                      </p:cBhvr>
                                    </p:animEffect>
                                  </p:childTnLst>
                                </p:cTn>
                              </p:par>
                            </p:childTnLst>
                          </p:cTn>
                        </p:par>
                        <p:par>
                          <p:cTn id="16" fill="hold">
                            <p:stCondLst>
                              <p:cond delay="1650"/>
                            </p:stCondLst>
                            <p:childTnLst>
                              <p:par>
                                <p:cTn id="17" presetID="2" presetClass="entr" presetSubtype="8" fill="hold" nodeType="afterEffect">
                                  <p:stCondLst>
                                    <p:cond delay="0"/>
                                  </p:stCondLst>
                                  <p:childTnLst>
                                    <p:set>
                                      <p:cBhvr>
                                        <p:cTn id="18" dur="1" fill="hold">
                                          <p:stCondLst>
                                            <p:cond delay="0"/>
                                          </p:stCondLst>
                                        </p:cTn>
                                        <p:tgtEl>
                                          <p:spTgt spid="152583">
                                            <p:txEl>
                                              <p:pRg st="0" end="0"/>
                                            </p:txEl>
                                          </p:spTgt>
                                        </p:tgtEl>
                                        <p:attrNameLst>
                                          <p:attrName>style.visibility</p:attrName>
                                        </p:attrNameLst>
                                      </p:cBhvr>
                                      <p:to>
                                        <p:strVal val="visible"/>
                                      </p:to>
                                    </p:set>
                                    <p:anim calcmode="lin" valueType="num">
                                      <p:cBhvr additive="base">
                                        <p:cTn id="19" dur="500" fill="hold"/>
                                        <p:tgtEl>
                                          <p:spTgt spid="15258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258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2583">
                                            <p:txEl>
                                              <p:pRg st="1" end="1"/>
                                            </p:txEl>
                                          </p:spTgt>
                                        </p:tgtEl>
                                        <p:attrNameLst>
                                          <p:attrName>style.visibility</p:attrName>
                                        </p:attrNameLst>
                                      </p:cBhvr>
                                      <p:to>
                                        <p:strVal val="visible"/>
                                      </p:to>
                                    </p:set>
                                    <p:anim calcmode="lin" valueType="num">
                                      <p:cBhvr additive="base">
                                        <p:cTn id="23" dur="500" fill="hold"/>
                                        <p:tgtEl>
                                          <p:spTgt spid="15258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258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2587"/>
                                        </p:tgtEl>
                                        <p:attrNameLst>
                                          <p:attrName>style.visibility</p:attrName>
                                        </p:attrNameLst>
                                      </p:cBhvr>
                                      <p:to>
                                        <p:strVal val="visible"/>
                                      </p:to>
                                    </p:set>
                                    <p:anim calcmode="lin" valueType="num">
                                      <p:cBhvr additive="base">
                                        <p:cTn id="27" dur="500" fill="hold"/>
                                        <p:tgtEl>
                                          <p:spTgt spid="152587"/>
                                        </p:tgtEl>
                                        <p:attrNameLst>
                                          <p:attrName>ppt_x</p:attrName>
                                        </p:attrNameLst>
                                      </p:cBhvr>
                                      <p:tavLst>
                                        <p:tav tm="0">
                                          <p:val>
                                            <p:strVal val="0-#ppt_w/2"/>
                                          </p:val>
                                        </p:tav>
                                        <p:tav tm="100000">
                                          <p:val>
                                            <p:strVal val="#ppt_x"/>
                                          </p:val>
                                        </p:tav>
                                      </p:tavLst>
                                    </p:anim>
                                    <p:anim calcmode="lin" valueType="num">
                                      <p:cBhvr additive="base">
                                        <p:cTn id="28" dur="500" fill="hold"/>
                                        <p:tgtEl>
                                          <p:spTgt spid="15258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152585">
                                            <p:txEl>
                                              <p:pRg st="0" end="0"/>
                                            </p:txEl>
                                          </p:spTgt>
                                        </p:tgtEl>
                                        <p:attrNameLst>
                                          <p:attrName>style.visibility</p:attrName>
                                        </p:attrNameLst>
                                      </p:cBhvr>
                                      <p:to>
                                        <p:strVal val="visible"/>
                                      </p:to>
                                    </p:set>
                                    <p:animEffect transition="in" filter="wheel(4)">
                                      <p:cBhvr>
                                        <p:cTn id="33" dur="500"/>
                                        <p:tgtEl>
                                          <p:spTgt spid="152585">
                                            <p:txEl>
                                              <p:pRg st="0" end="0"/>
                                            </p:txEl>
                                          </p:spTgt>
                                        </p:tgtEl>
                                      </p:cBhvr>
                                    </p:animEffect>
                                  </p:childTnLst>
                                </p:cTn>
                              </p:par>
                            </p:childTnLst>
                          </p:cTn>
                        </p:par>
                        <p:par>
                          <p:cTn id="34" fill="hold">
                            <p:stCondLst>
                              <p:cond delay="500"/>
                            </p:stCondLst>
                            <p:childTnLst>
                              <p:par>
                                <p:cTn id="35" presetID="21" presetClass="entr" presetSubtype="4" fill="hold" nodeType="afterEffect">
                                  <p:stCondLst>
                                    <p:cond delay="0"/>
                                  </p:stCondLst>
                                  <p:childTnLst>
                                    <p:set>
                                      <p:cBhvr>
                                        <p:cTn id="36" dur="1" fill="hold">
                                          <p:stCondLst>
                                            <p:cond delay="0"/>
                                          </p:stCondLst>
                                        </p:cTn>
                                        <p:tgtEl>
                                          <p:spTgt spid="152584">
                                            <p:txEl>
                                              <p:pRg st="0" end="0"/>
                                            </p:txEl>
                                          </p:spTgt>
                                        </p:tgtEl>
                                        <p:attrNameLst>
                                          <p:attrName>style.visibility</p:attrName>
                                        </p:attrNameLst>
                                      </p:cBhvr>
                                      <p:to>
                                        <p:strVal val="visible"/>
                                      </p:to>
                                    </p:set>
                                    <p:animEffect transition="in" filter="wheel(4)">
                                      <p:cBhvr>
                                        <p:cTn id="37" dur="500"/>
                                        <p:tgtEl>
                                          <p:spTgt spid="1525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94" grpId="0"/>
      <p:bldP spid="1525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4" name="Picture 4" descr="48%20hang%20nga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19845" name="Picture 5" descr="avata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19846" name="Text Box 6"/>
          <p:cNvSpPr txBox="1">
            <a:spLocks noChangeArrowheads="1"/>
          </p:cNvSpPr>
          <p:nvPr/>
        </p:nvSpPr>
        <p:spPr bwMode="auto">
          <a:xfrm>
            <a:off x="0" y="5943600"/>
            <a:ext cx="9144000" cy="914400"/>
          </a:xfrm>
          <a:prstGeom prst="rect">
            <a:avLst/>
          </a:prstGeom>
          <a:noFill/>
          <a:ln w="9525">
            <a:noFill/>
            <a:miter lim="800000"/>
            <a:headEnd/>
            <a:tailEnd/>
          </a:ln>
        </p:spPr>
        <p:txBody>
          <a:bodyPr>
            <a:spAutoFit/>
          </a:bodyPr>
          <a:lstStyle/>
          <a:p>
            <a:pPr eaLnBrk="1" hangingPunct="1"/>
            <a:r>
              <a:rPr lang="en-US" sz="5400" i="0">
                <a:latin typeface="Times New Roman" pitchFamily="18" charset="0"/>
              </a:rPr>
              <a:t> </a:t>
            </a:r>
            <a:r>
              <a:rPr lang="en-US" sz="4000" i="0">
                <a:solidFill>
                  <a:srgbClr val="00FFFF"/>
                </a:solidFill>
                <a:latin typeface="Times New Roman" pitchFamily="18" charset="0"/>
              </a:rPr>
              <a:t>Ngôi nhà số 48- Hàng Ngang – Hà Nội</a:t>
            </a:r>
            <a:endParaRPr lang="en-US" sz="4000" i="0">
              <a:solidFill>
                <a:srgbClr val="00FFFF"/>
              </a:solidFill>
              <a:latin typeface=".VnTime" pitchFamily="34" charset="0"/>
            </a:endParaRPr>
          </a:p>
        </p:txBody>
      </p:sp>
      <p:pic>
        <p:nvPicPr>
          <p:cNvPr id="419847" name="Picture 7" descr="tuyenngon3"/>
          <p:cNvPicPr>
            <a:picLocks noChangeAspect="1" noChangeArrowheads="1"/>
          </p:cNvPicPr>
          <p:nvPr/>
        </p:nvPicPr>
        <p:blipFill>
          <a:blip r:embed="rId4"/>
          <a:srcRect/>
          <a:stretch>
            <a:fillRect/>
          </a:stretch>
        </p:blipFill>
        <p:spPr bwMode="auto">
          <a:xfrm>
            <a:off x="1828800" y="2743200"/>
            <a:ext cx="51054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19844"/>
                                        </p:tgtEl>
                                        <p:attrNameLst>
                                          <p:attrName>style.visibility</p:attrName>
                                        </p:attrNameLst>
                                      </p:cBhvr>
                                      <p:to>
                                        <p:strVal val="visible"/>
                                      </p:to>
                                    </p:set>
                                    <p:animEffect transition="in" filter="diamond(in)">
                                      <p:cBhvr>
                                        <p:cTn id="7" dur="2000"/>
                                        <p:tgtEl>
                                          <p:spTgt spid="419844"/>
                                        </p:tgtEl>
                                      </p:cBhvr>
                                    </p:animEffect>
                                  </p:childTnLst>
                                </p:cTn>
                              </p:par>
                              <p:par>
                                <p:cTn id="8" presetID="24" presetClass="entr" presetSubtype="0" fill="hold" grpId="0" nodeType="withEffect">
                                  <p:stCondLst>
                                    <p:cond delay="0"/>
                                  </p:stCondLst>
                                  <p:iterate type="lt">
                                    <p:tmAbs val="0"/>
                                  </p:iterate>
                                  <p:childTnLst>
                                    <p:set>
                                      <p:cBhvr>
                                        <p:cTn id="9" dur="1" fill="hold">
                                          <p:stCondLst>
                                            <p:cond delay="0"/>
                                          </p:stCondLst>
                                        </p:cTn>
                                        <p:tgtEl>
                                          <p:spTgt spid="419846"/>
                                        </p:tgtEl>
                                        <p:attrNameLst>
                                          <p:attrName>style.visibility</p:attrName>
                                        </p:attrNameLst>
                                      </p:cBhvr>
                                      <p:to>
                                        <p:strVal val="visible"/>
                                      </p:to>
                                    </p:set>
                                    <p:anim to="" calcmode="lin" valueType="num">
                                      <p:cBhvr>
                                        <p:cTn id="10" dur="1" fill="hold"/>
                                        <p:tgtEl>
                                          <p:spTgt spid="419846"/>
                                        </p:tgtEl>
                                        <p:attrNameLst>
                                          <p:attrName/>
                                        </p:attrNameLst>
                                      </p:cBhvr>
                                    </p:anim>
                                  </p:childTnLst>
                                </p:cTn>
                              </p:par>
                              <p:par>
                                <p:cTn id="11" presetID="31" presetClass="entr" presetSubtype="0" fill="hold" grpId="1" nodeType="withEffect">
                                  <p:stCondLst>
                                    <p:cond delay="0"/>
                                  </p:stCondLst>
                                  <p:iterate type="lt">
                                    <p:tmPct val="5000"/>
                                  </p:iterate>
                                  <p:childTnLst>
                                    <p:set>
                                      <p:cBhvr>
                                        <p:cTn id="12" dur="1" fill="hold">
                                          <p:stCondLst>
                                            <p:cond delay="0"/>
                                          </p:stCondLst>
                                        </p:cTn>
                                        <p:tgtEl>
                                          <p:spTgt spid="419846"/>
                                        </p:tgtEl>
                                        <p:attrNameLst>
                                          <p:attrName>style.visibility</p:attrName>
                                        </p:attrNameLst>
                                      </p:cBhvr>
                                      <p:to>
                                        <p:strVal val="visible"/>
                                      </p:to>
                                    </p:set>
                                    <p:anim calcmode="lin" valueType="num">
                                      <p:cBhvr>
                                        <p:cTn id="13" dur="3000" fill="hold"/>
                                        <p:tgtEl>
                                          <p:spTgt spid="419846"/>
                                        </p:tgtEl>
                                        <p:attrNameLst>
                                          <p:attrName>ppt_w</p:attrName>
                                        </p:attrNameLst>
                                      </p:cBhvr>
                                      <p:tavLst>
                                        <p:tav tm="0">
                                          <p:val>
                                            <p:fltVal val="0"/>
                                          </p:val>
                                        </p:tav>
                                        <p:tav tm="100000">
                                          <p:val>
                                            <p:strVal val="#ppt_w"/>
                                          </p:val>
                                        </p:tav>
                                      </p:tavLst>
                                    </p:anim>
                                    <p:anim calcmode="lin" valueType="num">
                                      <p:cBhvr>
                                        <p:cTn id="14" dur="3000" fill="hold"/>
                                        <p:tgtEl>
                                          <p:spTgt spid="419846"/>
                                        </p:tgtEl>
                                        <p:attrNameLst>
                                          <p:attrName>ppt_h</p:attrName>
                                        </p:attrNameLst>
                                      </p:cBhvr>
                                      <p:tavLst>
                                        <p:tav tm="0">
                                          <p:val>
                                            <p:fltVal val="0"/>
                                          </p:val>
                                        </p:tav>
                                        <p:tav tm="100000">
                                          <p:val>
                                            <p:strVal val="#ppt_h"/>
                                          </p:val>
                                        </p:tav>
                                      </p:tavLst>
                                    </p:anim>
                                    <p:anim calcmode="lin" valueType="num">
                                      <p:cBhvr>
                                        <p:cTn id="15" dur="3000" fill="hold"/>
                                        <p:tgtEl>
                                          <p:spTgt spid="419846"/>
                                        </p:tgtEl>
                                        <p:attrNameLst>
                                          <p:attrName>style.rotation</p:attrName>
                                        </p:attrNameLst>
                                      </p:cBhvr>
                                      <p:tavLst>
                                        <p:tav tm="0">
                                          <p:val>
                                            <p:fltVal val="90"/>
                                          </p:val>
                                        </p:tav>
                                        <p:tav tm="100000">
                                          <p:val>
                                            <p:fltVal val="0"/>
                                          </p:val>
                                        </p:tav>
                                      </p:tavLst>
                                    </p:anim>
                                    <p:animEffect transition="in" filter="fade">
                                      <p:cBhvr>
                                        <p:cTn id="16" dur="3000"/>
                                        <p:tgtEl>
                                          <p:spTgt spid="41984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419845"/>
                                        </p:tgtEl>
                                        <p:attrNameLst>
                                          <p:attrName>style.visibility</p:attrName>
                                        </p:attrNameLst>
                                      </p:cBhvr>
                                      <p:to>
                                        <p:strVal val="visible"/>
                                      </p:to>
                                    </p:set>
                                    <p:animEffect transition="in" filter="box(in)">
                                      <p:cBhvr>
                                        <p:cTn id="21" dur="500"/>
                                        <p:tgtEl>
                                          <p:spTgt spid="41984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19847"/>
                                        </p:tgtEl>
                                        <p:attrNameLst>
                                          <p:attrName>style.visibility</p:attrName>
                                        </p:attrNameLst>
                                      </p:cBhvr>
                                      <p:to>
                                        <p:strVal val="visible"/>
                                      </p:to>
                                    </p:set>
                                    <p:animEffect transition="in" filter="box(in)">
                                      <p:cBhvr>
                                        <p:cTn id="26" dur="500"/>
                                        <p:tgtEl>
                                          <p:spTgt spid="419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6" grpId="0"/>
      <p:bldP spid="41984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5" name="AutoShape 13"/>
          <p:cNvSpPr>
            <a:spLocks noChangeArrowheads="1"/>
          </p:cNvSpPr>
          <p:nvPr/>
        </p:nvSpPr>
        <p:spPr bwMode="auto">
          <a:xfrm>
            <a:off x="685800" y="2057400"/>
            <a:ext cx="7620000" cy="3505200"/>
          </a:xfrm>
          <a:prstGeom prst="verticalScroll">
            <a:avLst>
              <a:gd name="adj" fmla="val 12500"/>
            </a:avLst>
          </a:prstGeom>
          <a:solidFill>
            <a:schemeClr val="tx2">
              <a:lumMod val="75000"/>
              <a:lumOff val="25000"/>
            </a:schemeClr>
          </a:solidFill>
          <a:ln w="12700" cap="sq">
            <a:solidFill>
              <a:schemeClr val="tx1"/>
            </a:solidFill>
            <a:round/>
            <a:headEnd type="none" w="sm" len="sm"/>
            <a:tailEnd type="none" w="sm" len="sm"/>
          </a:ln>
          <a:effectLst/>
        </p:spPr>
        <p:txBody>
          <a:bodyPr wrap="none" anchor="ctr"/>
          <a:lstStyle/>
          <a:p>
            <a:pPr>
              <a:defRPr/>
            </a:pPr>
            <a:endParaRPr lang="en-US" dirty="0">
              <a:solidFill>
                <a:srgbClr val="002060"/>
              </a:solidFill>
            </a:endParaRPr>
          </a:p>
        </p:txBody>
      </p:sp>
      <p:sp>
        <p:nvSpPr>
          <p:cNvPr id="7171" name="Text Box 4"/>
          <p:cNvSpPr txBox="1">
            <a:spLocks noChangeArrowheads="1"/>
          </p:cNvSpPr>
          <p:nvPr/>
        </p:nvSpPr>
        <p:spPr bwMode="auto">
          <a:xfrm>
            <a:off x="212725" y="-185738"/>
            <a:ext cx="184150" cy="641351"/>
          </a:xfrm>
          <a:prstGeom prst="rect">
            <a:avLst/>
          </a:prstGeom>
          <a:noFill/>
          <a:ln w="9525">
            <a:noFill/>
            <a:miter lim="800000"/>
            <a:headEnd/>
            <a:tailEnd/>
          </a:ln>
        </p:spPr>
        <p:txBody>
          <a:bodyPr wrap="none">
            <a:spAutoFit/>
          </a:bodyPr>
          <a:lstStyle/>
          <a:p>
            <a:pPr>
              <a:spcBef>
                <a:spcPct val="0"/>
              </a:spcBef>
            </a:pPr>
            <a:endParaRPr lang="en-GB" sz="3600" b="0" i="0"/>
          </a:p>
        </p:txBody>
      </p:sp>
      <p:sp>
        <p:nvSpPr>
          <p:cNvPr id="177160" name="Rectangle 8"/>
          <p:cNvSpPr>
            <a:spLocks noChangeArrowheads="1"/>
          </p:cNvSpPr>
          <p:nvPr/>
        </p:nvSpPr>
        <p:spPr bwMode="auto">
          <a:xfrm>
            <a:off x="533400" y="1447800"/>
            <a:ext cx="8229600" cy="579438"/>
          </a:xfrm>
          <a:prstGeom prst="rect">
            <a:avLst/>
          </a:prstGeom>
          <a:noFill/>
          <a:ln w="9525">
            <a:noFill/>
            <a:miter lim="800000"/>
            <a:headEnd/>
            <a:tailEnd/>
          </a:ln>
        </p:spPr>
        <p:txBody>
          <a:bodyPr>
            <a:spAutoFit/>
          </a:bodyPr>
          <a:lstStyle/>
          <a:p>
            <a:r>
              <a:rPr lang="en-US" sz="3200" i="0"/>
              <a:t>Em hiểu thế nào là Tuyên ngôn Độc lập ?</a:t>
            </a:r>
          </a:p>
        </p:txBody>
      </p:sp>
      <p:sp>
        <p:nvSpPr>
          <p:cNvPr id="177161" name="Text Box 9"/>
          <p:cNvSpPr txBox="1">
            <a:spLocks noChangeArrowheads="1"/>
          </p:cNvSpPr>
          <p:nvPr/>
        </p:nvSpPr>
        <p:spPr bwMode="auto">
          <a:xfrm>
            <a:off x="1295400" y="2590800"/>
            <a:ext cx="5943600" cy="2838450"/>
          </a:xfrm>
          <a:prstGeom prst="rect">
            <a:avLst/>
          </a:prstGeom>
          <a:noFill/>
          <a:ln w="9525">
            <a:noFill/>
            <a:miter lim="800000"/>
            <a:headEnd/>
            <a:tailEnd/>
          </a:ln>
        </p:spPr>
        <p:txBody>
          <a:bodyPr>
            <a:spAutoFit/>
          </a:bodyPr>
          <a:lstStyle/>
          <a:p>
            <a:r>
              <a:rPr lang="en-US" sz="3600" i="0">
                <a:solidFill>
                  <a:srgbClr val="FFFF00"/>
                </a:solidFill>
                <a:latin typeface="VNI-Times" pitchFamily="2" charset="0"/>
              </a:rPr>
              <a:t>* </a:t>
            </a:r>
            <a:r>
              <a:rPr lang="en-US" sz="3600" i="0">
                <a:solidFill>
                  <a:srgbClr val="FFFF00"/>
                </a:solidFill>
              </a:rPr>
              <a:t>Tuyên ngôn Độc lập là văn bản tuyên bố cho cả nước và thế giới biết về quyền độc lập, tự do của 1 nước .</a:t>
            </a:r>
            <a:endParaRPr lang="en-US" sz="3600" i="0">
              <a:solidFill>
                <a:srgbClr val="FFFF00"/>
              </a:solidFill>
              <a:latin typeface="VNI-Times" pitchFamily="2" charset="0"/>
            </a:endParaRPr>
          </a:p>
        </p:txBody>
      </p:sp>
      <p:pic>
        <p:nvPicPr>
          <p:cNvPr id="177166" name="Picture 14" descr="Picture 18"/>
          <p:cNvPicPr>
            <a:picLocks noChangeAspect="1" noChangeArrowheads="1" noCrop="1"/>
          </p:cNvPicPr>
          <p:nvPr/>
        </p:nvPicPr>
        <p:blipFill>
          <a:blip r:embed="rId2"/>
          <a:srcRect/>
          <a:stretch>
            <a:fillRect/>
          </a:stretch>
        </p:blipFill>
        <p:spPr bwMode="auto">
          <a:xfrm>
            <a:off x="3810000" y="5486400"/>
            <a:ext cx="1295400" cy="1171575"/>
          </a:xfrm>
          <a:prstGeom prst="rect">
            <a:avLst/>
          </a:prstGeom>
          <a:noFill/>
          <a:ln w="9525">
            <a:noFill/>
            <a:miter lim="800000"/>
            <a:headEnd/>
            <a:tailEnd/>
          </a:ln>
        </p:spPr>
      </p:pic>
      <p:sp>
        <p:nvSpPr>
          <p:cNvPr id="7176" name="Rectangle 22"/>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pic>
        <p:nvPicPr>
          <p:cNvPr id="177176" name="Picture 24" descr="tndl 2"/>
          <p:cNvPicPr>
            <a:picLocks noChangeAspect="1" noChangeArrowheads="1"/>
          </p:cNvPicPr>
          <p:nvPr/>
        </p:nvPicPr>
        <p:blipFill>
          <a:blip r:embed="rId3"/>
          <a:srcRect/>
          <a:stretch>
            <a:fillRect/>
          </a:stretch>
        </p:blipFill>
        <p:spPr bwMode="auto">
          <a:xfrm>
            <a:off x="2057400" y="1371600"/>
            <a:ext cx="5029200" cy="5257800"/>
          </a:xfrm>
          <a:prstGeom prst="rect">
            <a:avLst/>
          </a:prstGeom>
          <a:noFill/>
          <a:ln w="76200" cmpd="tri">
            <a:solidFill>
              <a:srgbClr val="993300"/>
            </a:solidFill>
            <a:miter lim="800000"/>
            <a:headEnd/>
            <a:tailEnd/>
          </a:ln>
        </p:spPr>
      </p:pic>
      <p:sp>
        <p:nvSpPr>
          <p:cNvPr id="177177" name="WordArt 25"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4"/>
                  <a:srcRect/>
                  <a:tile tx="0" ty="0" sx="100000" sy="100000" flip="none" algn="tl"/>
                </a:blipFill>
                <a:latin typeface="Times New Roman"/>
                <a:cs typeface="Times New Roman"/>
              </a:rPr>
              <a:t>BÁC HỒ ĐỌC TUYÊN NGÔN ĐỘC LẬP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7177"/>
                                        </p:tgtEl>
                                        <p:attrNameLst>
                                          <p:attrName>style.visibility</p:attrName>
                                        </p:attrNameLst>
                                      </p:cBhvr>
                                      <p:to>
                                        <p:strVal val="visible"/>
                                      </p:to>
                                    </p:set>
                                    <p:animEffect transition="in" filter="wedge">
                                      <p:cBhvr>
                                        <p:cTn id="7" dur="2000"/>
                                        <p:tgtEl>
                                          <p:spTgt spid="177177"/>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77166"/>
                                        </p:tgtEl>
                                        <p:attrNameLst>
                                          <p:attrName>style.visibility</p:attrName>
                                        </p:attrNameLst>
                                      </p:cBhvr>
                                      <p:to>
                                        <p:strVal val="visible"/>
                                      </p:to>
                                    </p:set>
                                  </p:childTnLst>
                                </p:cTn>
                              </p:par>
                            </p:childTnLst>
                          </p:cTn>
                        </p:par>
                        <p:par>
                          <p:cTn id="11" fill="hold">
                            <p:stCondLst>
                              <p:cond delay="2000"/>
                            </p:stCondLst>
                            <p:childTnLst>
                              <p:par>
                                <p:cTn id="12" presetID="51" presetClass="entr" presetSubtype="0" fill="hold" nodeType="afterEffect">
                                  <p:stCondLst>
                                    <p:cond delay="0"/>
                                  </p:stCondLst>
                                  <p:childTnLst>
                                    <p:set>
                                      <p:cBhvr>
                                        <p:cTn id="13" dur="1" fill="hold">
                                          <p:stCondLst>
                                            <p:cond delay="0"/>
                                          </p:stCondLst>
                                        </p:cTn>
                                        <p:tgtEl>
                                          <p:spTgt spid="177176"/>
                                        </p:tgtEl>
                                        <p:attrNameLst>
                                          <p:attrName>style.visibility</p:attrName>
                                        </p:attrNameLst>
                                      </p:cBhvr>
                                      <p:to>
                                        <p:strVal val="visible"/>
                                      </p:to>
                                    </p:set>
                                    <p:animEffect transition="in" filter="fade">
                                      <p:cBhvr>
                                        <p:cTn id="14" dur="770" decel="100000"/>
                                        <p:tgtEl>
                                          <p:spTgt spid="177176"/>
                                        </p:tgtEl>
                                      </p:cBhvr>
                                    </p:animEffect>
                                    <p:animScale>
                                      <p:cBhvr>
                                        <p:cTn id="15" dur="770" decel="100000"/>
                                        <p:tgtEl>
                                          <p:spTgt spid="177176"/>
                                        </p:tgtEl>
                                      </p:cBhvr>
                                      <p:from x="10000" y="10000"/>
                                      <p:to x="200000" y="450000"/>
                                    </p:animScale>
                                    <p:animScale>
                                      <p:cBhvr>
                                        <p:cTn id="16" dur="1230" accel="100000" fill="hold">
                                          <p:stCondLst>
                                            <p:cond delay="770"/>
                                          </p:stCondLst>
                                        </p:cTn>
                                        <p:tgtEl>
                                          <p:spTgt spid="177176"/>
                                        </p:tgtEl>
                                      </p:cBhvr>
                                      <p:from x="200000" y="450000"/>
                                      <p:to x="100000" y="100000"/>
                                    </p:animScale>
                                    <p:set>
                                      <p:cBhvr>
                                        <p:cTn id="17" dur="770" fill="hold"/>
                                        <p:tgtEl>
                                          <p:spTgt spid="177176"/>
                                        </p:tgtEl>
                                        <p:attrNameLst>
                                          <p:attrName>ppt_x</p:attrName>
                                        </p:attrNameLst>
                                      </p:cBhvr>
                                      <p:to>
                                        <p:strVal val="(0.5)"/>
                                      </p:to>
                                    </p:set>
                                    <p:anim from="(0.5)" to="(#ppt_x)" calcmode="lin" valueType="num">
                                      <p:cBhvr>
                                        <p:cTn id="18" dur="1230" accel="100000" fill="hold">
                                          <p:stCondLst>
                                            <p:cond delay="770"/>
                                          </p:stCondLst>
                                        </p:cTn>
                                        <p:tgtEl>
                                          <p:spTgt spid="177176"/>
                                        </p:tgtEl>
                                        <p:attrNameLst>
                                          <p:attrName>ppt_x</p:attrName>
                                        </p:attrNameLst>
                                      </p:cBhvr>
                                    </p:anim>
                                    <p:set>
                                      <p:cBhvr>
                                        <p:cTn id="19" dur="770" fill="hold"/>
                                        <p:tgtEl>
                                          <p:spTgt spid="177176"/>
                                        </p:tgtEl>
                                        <p:attrNameLst>
                                          <p:attrName>ppt_y</p:attrName>
                                        </p:attrNameLst>
                                      </p:cBhvr>
                                      <p:to>
                                        <p:strVal val="(#ppt_y+0.4)"/>
                                      </p:to>
                                    </p:set>
                                    <p:anim from="(#ppt_y+0.4)" to="(#ppt_y)" calcmode="lin" valueType="num">
                                      <p:cBhvr>
                                        <p:cTn id="20" dur="1230" accel="100000" fill="hold">
                                          <p:stCondLst>
                                            <p:cond delay="770"/>
                                          </p:stCondLst>
                                        </p:cTn>
                                        <p:tgtEl>
                                          <p:spTgt spid="177176"/>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77160"/>
                                        </p:tgtEl>
                                        <p:attrNameLst>
                                          <p:attrName>style.visibility</p:attrName>
                                        </p:attrNameLst>
                                      </p:cBhvr>
                                      <p:to>
                                        <p:strVal val="visible"/>
                                      </p:to>
                                    </p:set>
                                    <p:anim calcmode="discrete" valueType="clr">
                                      <p:cBhvr override="childStyle">
                                        <p:cTn id="25" dur="80"/>
                                        <p:tgtEl>
                                          <p:spTgt spid="177160"/>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7160"/>
                                        </p:tgtEl>
                                        <p:attrNameLst>
                                          <p:attrName>fillcolor</p:attrName>
                                        </p:attrNameLst>
                                      </p:cBhvr>
                                      <p:tavLst>
                                        <p:tav tm="0">
                                          <p:val>
                                            <p:clrVal>
                                              <a:schemeClr val="accent2"/>
                                            </p:clrVal>
                                          </p:val>
                                        </p:tav>
                                        <p:tav tm="50000">
                                          <p:val>
                                            <p:clrVal>
                                              <a:schemeClr val="hlink"/>
                                            </p:clrVal>
                                          </p:val>
                                        </p:tav>
                                      </p:tavLst>
                                    </p:anim>
                                    <p:set>
                                      <p:cBhvr>
                                        <p:cTn id="27" dur="80"/>
                                        <p:tgtEl>
                                          <p:spTgt spid="177160"/>
                                        </p:tgtEl>
                                        <p:attrNameLst>
                                          <p:attrName>fill.type</p:attrName>
                                        </p:attrNameLst>
                                      </p:cBhvr>
                                      <p:to>
                                        <p:strVal val="solid"/>
                                      </p:to>
                                    </p:set>
                                  </p:childTnLst>
                                </p:cTn>
                              </p:par>
                              <p:par>
                                <p:cTn id="28" presetID="8" presetClass="exit" presetSubtype="16" fill="hold" nodeType="withEffect">
                                  <p:stCondLst>
                                    <p:cond delay="0"/>
                                  </p:stCondLst>
                                  <p:childTnLst>
                                    <p:animEffect transition="out" filter="diamond(in)">
                                      <p:cBhvr>
                                        <p:cTn id="29" dur="2000"/>
                                        <p:tgtEl>
                                          <p:spTgt spid="177176"/>
                                        </p:tgtEl>
                                      </p:cBhvr>
                                    </p:animEffect>
                                    <p:set>
                                      <p:cBhvr>
                                        <p:cTn id="30" dur="1" fill="hold">
                                          <p:stCondLst>
                                            <p:cond delay="1999"/>
                                          </p:stCondLst>
                                        </p:cTn>
                                        <p:tgtEl>
                                          <p:spTgt spid="17717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7165"/>
                                        </p:tgtEl>
                                        <p:attrNameLst>
                                          <p:attrName>style.visibility</p:attrName>
                                        </p:attrNameLst>
                                      </p:cBhvr>
                                      <p:to>
                                        <p:strVal val="visible"/>
                                      </p:to>
                                    </p:set>
                                  </p:childTnLst>
                                </p:cTn>
                              </p:par>
                              <p:par>
                                <p:cTn id="35" presetID="27" presetClass="entr" presetSubtype="0" fill="hold" nodeType="withEffect">
                                  <p:stCondLst>
                                    <p:cond delay="0"/>
                                  </p:stCondLst>
                                  <p:iterate type="lt">
                                    <p:tmPct val="50000"/>
                                  </p:iterate>
                                  <p:childTnLst>
                                    <p:set>
                                      <p:cBhvr>
                                        <p:cTn id="36" dur="1" fill="hold">
                                          <p:stCondLst>
                                            <p:cond delay="0"/>
                                          </p:stCondLst>
                                        </p:cTn>
                                        <p:tgtEl>
                                          <p:spTgt spid="177161">
                                            <p:txEl>
                                              <p:pRg st="0" end="0"/>
                                            </p:txEl>
                                          </p:spTgt>
                                        </p:tgtEl>
                                        <p:attrNameLst>
                                          <p:attrName>style.visibility</p:attrName>
                                        </p:attrNameLst>
                                      </p:cBhvr>
                                      <p:to>
                                        <p:strVal val="visible"/>
                                      </p:to>
                                    </p:set>
                                    <p:anim calcmode="discrete" valueType="clr">
                                      <p:cBhvr override="childStyle">
                                        <p:cTn id="37" dur="80"/>
                                        <p:tgtEl>
                                          <p:spTgt spid="17716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7161">
                                            <p:txEl>
                                              <p:pRg st="0" end="0"/>
                                            </p:txEl>
                                          </p:spTgt>
                                        </p:tgtEl>
                                        <p:attrNameLst>
                                          <p:attrName>fillcolor</p:attrName>
                                        </p:attrNameLst>
                                      </p:cBhvr>
                                      <p:tavLst>
                                        <p:tav tm="0">
                                          <p:val>
                                            <p:clrVal>
                                              <a:schemeClr val="accent2"/>
                                            </p:clrVal>
                                          </p:val>
                                        </p:tav>
                                        <p:tav tm="50000">
                                          <p:val>
                                            <p:clrVal>
                                              <a:schemeClr val="hlink"/>
                                            </p:clrVal>
                                          </p:val>
                                        </p:tav>
                                      </p:tavLst>
                                    </p:anim>
                                    <p:set>
                                      <p:cBhvr>
                                        <p:cTn id="39" dur="80"/>
                                        <p:tgtEl>
                                          <p:spTgt spid="17716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5" grpId="0" animBg="1"/>
      <p:bldP spid="177160" grpId="0"/>
      <p:bldP spid="1771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212725" y="-185738"/>
            <a:ext cx="184150" cy="641351"/>
          </a:xfrm>
          <a:prstGeom prst="rect">
            <a:avLst/>
          </a:prstGeom>
          <a:noFill/>
          <a:ln w="9525">
            <a:noFill/>
            <a:miter lim="800000"/>
            <a:headEnd/>
            <a:tailEnd/>
          </a:ln>
        </p:spPr>
        <p:txBody>
          <a:bodyPr wrap="none">
            <a:spAutoFit/>
          </a:bodyPr>
          <a:lstStyle/>
          <a:p>
            <a:pPr>
              <a:spcBef>
                <a:spcPct val="0"/>
              </a:spcBef>
            </a:pPr>
            <a:endParaRPr lang="en-GB" sz="3600" b="0" i="0"/>
          </a:p>
        </p:txBody>
      </p:sp>
      <p:sp>
        <p:nvSpPr>
          <p:cNvPr id="179208" name="Text Box 8"/>
          <p:cNvSpPr txBox="1">
            <a:spLocks noChangeArrowheads="1"/>
          </p:cNvSpPr>
          <p:nvPr/>
        </p:nvSpPr>
        <p:spPr bwMode="auto">
          <a:xfrm>
            <a:off x="381000" y="1905000"/>
            <a:ext cx="8001000" cy="641350"/>
          </a:xfrm>
          <a:prstGeom prst="rect">
            <a:avLst/>
          </a:prstGeom>
          <a:noFill/>
          <a:ln w="9525">
            <a:noFill/>
            <a:miter lim="800000"/>
            <a:headEnd/>
            <a:tailEnd/>
          </a:ln>
        </p:spPr>
        <p:txBody>
          <a:bodyPr>
            <a:spAutoFit/>
          </a:bodyPr>
          <a:lstStyle/>
          <a:p>
            <a:r>
              <a:rPr lang="en-US" sz="3600" i="0">
                <a:solidFill>
                  <a:srgbClr val="002060"/>
                </a:solidFill>
                <a:latin typeface="VNI-Times" pitchFamily="2" charset="0"/>
              </a:rPr>
              <a:t>Quang caûnh Haø Noäi ngaøy 2-9-1945 </a:t>
            </a:r>
          </a:p>
        </p:txBody>
      </p:sp>
      <p:sp>
        <p:nvSpPr>
          <p:cNvPr id="179209" name="Text Box 9"/>
          <p:cNvSpPr txBox="1">
            <a:spLocks noChangeArrowheads="1"/>
          </p:cNvSpPr>
          <p:nvPr/>
        </p:nvSpPr>
        <p:spPr bwMode="auto">
          <a:xfrm>
            <a:off x="1981200" y="1295400"/>
            <a:ext cx="3733800" cy="6413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3600" i="0" dirty="0">
                <a:solidFill>
                  <a:srgbClr val="FF0000"/>
                </a:solidFill>
                <a:latin typeface="VNI-Times" pitchFamily="2" charset="0"/>
              </a:rPr>
              <a:t>HOẠT ĐỘNG 1</a:t>
            </a:r>
          </a:p>
        </p:txBody>
      </p:sp>
      <p:graphicFrame>
        <p:nvGraphicFramePr>
          <p:cNvPr id="2050" name="Object 19"/>
          <p:cNvGraphicFramePr>
            <a:graphicFrameLocks noChangeAspect="1"/>
          </p:cNvGraphicFramePr>
          <p:nvPr/>
        </p:nvGraphicFramePr>
        <p:xfrm>
          <a:off x="6811963" y="1219200"/>
          <a:ext cx="2332037" cy="4217988"/>
        </p:xfrm>
        <a:graphic>
          <a:graphicData uri="http://schemas.openxmlformats.org/presentationml/2006/ole">
            <p:oleObj spid="_x0000_s2050" name="CorelDRAW" r:id="rId5" imgW="3512344" imgH="6351032" progId="CorelDRAW.Graphic.11">
              <p:embed/>
            </p:oleObj>
          </a:graphicData>
        </a:graphic>
      </p:graphicFrame>
      <p:pic>
        <p:nvPicPr>
          <p:cNvPr id="2054" name="Picture 20" descr="280806ngochungcodoquockhanh"/>
          <p:cNvPicPr>
            <a:picLocks noChangeAspect="1" noChangeArrowheads="1" noCrop="1"/>
          </p:cNvPicPr>
          <p:nvPr/>
        </p:nvPicPr>
        <p:blipFill>
          <a:blip r:embed="rId6"/>
          <a:srcRect/>
          <a:stretch>
            <a:fillRect/>
          </a:stretch>
        </p:blipFill>
        <p:spPr bwMode="auto">
          <a:xfrm>
            <a:off x="7696200" y="1600200"/>
            <a:ext cx="277813" cy="381000"/>
          </a:xfrm>
          <a:prstGeom prst="rect">
            <a:avLst/>
          </a:prstGeom>
          <a:noFill/>
          <a:ln w="9525">
            <a:noFill/>
            <a:miter lim="800000"/>
            <a:headEnd/>
            <a:tailEnd/>
          </a:ln>
        </p:spPr>
      </p:pic>
      <p:sp>
        <p:nvSpPr>
          <p:cNvPr id="2056" name="Rectangle 25"/>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2057" name="WordArt 27"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7"/>
                  <a:srcRect/>
                  <a:tile tx="0" ty="0" sx="100000" sy="100000" flip="none" algn="tl"/>
                </a:blipFill>
                <a:latin typeface="Times New Roman"/>
                <a:cs typeface="Times New Roman"/>
              </a:rPr>
              <a:t>BÁC HỒ ĐỌC TUYÊN NGÔN ĐỘC LẬP</a:t>
            </a:r>
          </a:p>
        </p:txBody>
      </p:sp>
      <p:sp>
        <p:nvSpPr>
          <p:cNvPr id="179228" name="AutoShape 28"/>
          <p:cNvSpPr>
            <a:spLocks noChangeArrowheads="1"/>
          </p:cNvSpPr>
          <p:nvPr/>
        </p:nvSpPr>
        <p:spPr bwMode="auto">
          <a:xfrm>
            <a:off x="304800" y="1524000"/>
            <a:ext cx="1371600" cy="1219200"/>
          </a:xfrm>
          <a:prstGeom prst="cloudCallout">
            <a:avLst>
              <a:gd name="adj1" fmla="val 78935"/>
              <a:gd name="adj2" fmla="val 42968"/>
            </a:avLst>
          </a:prstGeom>
          <a:solidFill>
            <a:srgbClr val="0033CC"/>
          </a:solidFill>
          <a:ln w="57150">
            <a:solidFill>
              <a:schemeClr val="accent2"/>
            </a:solidFill>
            <a:round/>
            <a:headEnd/>
            <a:tailEnd/>
          </a:ln>
          <a:effectLst>
            <a:outerShdw dist="107763" dir="2700000" algn="ctr" rotWithShape="0">
              <a:schemeClr val="bg2">
                <a:alpha val="50000"/>
              </a:schemeClr>
            </a:outerShdw>
          </a:effectLst>
        </p:spPr>
        <p:txBody>
          <a:bodyPr/>
          <a:lstStyle/>
          <a:p>
            <a:pPr algn="ctr">
              <a:spcBef>
                <a:spcPct val="0"/>
              </a:spcBef>
              <a:defRPr/>
            </a:pPr>
            <a:r>
              <a:rPr lang="en-US" sz="1800" i="0">
                <a:solidFill>
                  <a:srgbClr val="FFFF00"/>
                </a:solidFill>
                <a:latin typeface="Times New Roman" pitchFamily="18" charset="0"/>
              </a:rPr>
              <a:t>MỜI XEM</a:t>
            </a:r>
          </a:p>
          <a:p>
            <a:pPr algn="ctr">
              <a:spcBef>
                <a:spcPct val="0"/>
              </a:spcBef>
              <a:defRPr/>
            </a:pPr>
            <a:r>
              <a:rPr lang="en-US" sz="1800" i="0">
                <a:solidFill>
                  <a:srgbClr val="FFFF00"/>
                </a:solidFill>
                <a:latin typeface="Times New Roman" pitchFamily="18" charset="0"/>
              </a:rPr>
              <a:t>PHIM</a:t>
            </a:r>
          </a:p>
        </p:txBody>
      </p:sp>
      <p:pic>
        <p:nvPicPr>
          <p:cNvPr id="179229" name="Movie.wmv">
            <a:hlinkClick r:id="" action="ppaction://media"/>
          </p:cNvPr>
          <p:cNvPicPr>
            <a:picLocks noRot="1" noChangeAspect="1" noChangeArrowheads="1"/>
          </p:cNvPicPr>
          <p:nvPr>
            <a:videoFile r:link="rId2"/>
          </p:nvPr>
        </p:nvPicPr>
        <p:blipFill>
          <a:blip r:embed="rId8"/>
          <a:srcRect/>
          <a:stretch>
            <a:fillRect/>
          </a:stretch>
        </p:blipFill>
        <p:spPr bwMode="auto">
          <a:xfrm>
            <a:off x="685800" y="2819400"/>
            <a:ext cx="6705600" cy="3810000"/>
          </a:xfrm>
          <a:prstGeom prst="rect">
            <a:avLst/>
          </a:prstGeom>
          <a:noFill/>
          <a:ln w="28575">
            <a:solidFill>
              <a:srgbClr val="00FFFF"/>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9209"/>
                                        </p:tgtEl>
                                        <p:attrNameLst>
                                          <p:attrName>style.visibility</p:attrName>
                                        </p:attrNameLst>
                                      </p:cBhvr>
                                      <p:to>
                                        <p:strVal val="visible"/>
                                      </p:to>
                                    </p:set>
                                    <p:animEffect transition="in" filter="wheel(4)">
                                      <p:cBhvr>
                                        <p:cTn id="7" dur="2000"/>
                                        <p:tgtEl>
                                          <p:spTgt spid="17920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79208"/>
                                        </p:tgtEl>
                                        <p:attrNameLst>
                                          <p:attrName>style.visibility</p:attrName>
                                        </p:attrNameLst>
                                      </p:cBhvr>
                                      <p:to>
                                        <p:strVal val="visible"/>
                                      </p:to>
                                    </p:set>
                                    <p:animEffect transition="in" filter="checkerboard(across)">
                                      <p:cBhvr>
                                        <p:cTn id="10" dur="500"/>
                                        <p:tgtEl>
                                          <p:spTgt spid="17920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79228"/>
                                        </p:tgtEl>
                                        <p:attrNameLst>
                                          <p:attrName>style.visibility</p:attrName>
                                        </p:attrNameLst>
                                      </p:cBhvr>
                                      <p:to>
                                        <p:strVal val="visible"/>
                                      </p:to>
                                    </p:set>
                                    <p:animEffect transition="in" filter="wheel(4)">
                                      <p:cBhvr>
                                        <p:cTn id="15" dur="2000"/>
                                        <p:tgtEl>
                                          <p:spTgt spid="179228"/>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builtIn="1"/>
                                        </p:tgtEl>
                                      </p:cMediaNode>
                                    </p:audio>
                                  </p:subTnLst>
                                </p:cTn>
                              </p:par>
                              <p:par>
                                <p:cTn id="16" presetID="21" presetClass="entr" presetSubtype="4" fill="hold" nodeType="withEffect">
                                  <p:stCondLst>
                                    <p:cond delay="0"/>
                                  </p:stCondLst>
                                  <p:childTnLst>
                                    <p:set>
                                      <p:cBhvr>
                                        <p:cTn id="17" dur="1" fill="hold">
                                          <p:stCondLst>
                                            <p:cond delay="0"/>
                                          </p:stCondLst>
                                        </p:cTn>
                                        <p:tgtEl>
                                          <p:spTgt spid="179229"/>
                                        </p:tgtEl>
                                        <p:attrNameLst>
                                          <p:attrName>style.visibility</p:attrName>
                                        </p:attrNameLst>
                                      </p:cBhvr>
                                      <p:to>
                                        <p:strVal val="visible"/>
                                      </p:to>
                                    </p:set>
                                    <p:animEffect transition="in" filter="wheel(4)">
                                      <p:cBhvr>
                                        <p:cTn id="18" dur="2000"/>
                                        <p:tgtEl>
                                          <p:spTgt spid="179229"/>
                                        </p:tgtEl>
                                      </p:cBhvr>
                                    </p:animEffect>
                                  </p:childTnLst>
                                </p:cTn>
                              </p:par>
                              <p:par>
                                <p:cTn id="19" presetID="8" presetClass="exit" presetSubtype="16" fill="hold" grpId="1" nodeType="withEffect">
                                  <p:stCondLst>
                                    <p:cond delay="0"/>
                                  </p:stCondLst>
                                  <p:childTnLst>
                                    <p:animEffect transition="out" filter="diamond(in)">
                                      <p:cBhvr>
                                        <p:cTn id="20" dur="2000"/>
                                        <p:tgtEl>
                                          <p:spTgt spid="179209"/>
                                        </p:tgtEl>
                                      </p:cBhvr>
                                    </p:animEffect>
                                    <p:set>
                                      <p:cBhvr>
                                        <p:cTn id="21" dur="1" fill="hold">
                                          <p:stCondLst>
                                            <p:cond delay="1999"/>
                                          </p:stCondLst>
                                        </p:cTn>
                                        <p:tgtEl>
                                          <p:spTgt spid="1792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79229"/>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withEffect">
                                  <p:stCondLst>
                                    <p:cond delay="0"/>
                                  </p:stCondLst>
                                  <p:childTnLst>
                                    <p:cmd type="call" cmd="togglePause">
                                      <p:cBhvr>
                                        <p:cTn id="26" dur="1" fill="hold"/>
                                        <p:tgtEl>
                                          <p:spTgt spid="179229"/>
                                        </p:tgtEl>
                                      </p:cBhvr>
                                    </p:cmd>
                                  </p:childTnLst>
                                </p:cTn>
                              </p:par>
                            </p:childTnLst>
                          </p:cTn>
                        </p:par>
                      </p:childTnLst>
                    </p:cTn>
                  </p:par>
                </p:childTnLst>
              </p:cTn>
              <p:nextCondLst>
                <p:cond evt="onClick" delay="0">
                  <p:tgtEl>
                    <p:spTgt spid="179229"/>
                  </p:tgtEl>
                </p:cond>
              </p:nextCondLst>
            </p:seq>
            <p:video>
              <p:cMediaNode>
                <p:cTn id="27" fill="hold" display="0">
                  <p:stCondLst>
                    <p:cond delay="indefinite"/>
                  </p:stCondLst>
                  <p:endCondLst>
                    <p:cond evt="onNext" delay="0">
                      <p:tgtEl>
                        <p:sldTgt/>
                      </p:tgtEl>
                    </p:cond>
                    <p:cond evt="onPrev" delay="0">
                      <p:tgtEl>
                        <p:sldTgt/>
                      </p:tgtEl>
                    </p:cond>
                  </p:endCondLst>
                </p:cTn>
                <p:tgtEl>
                  <p:spTgt spid="179229"/>
                </p:tgtEl>
              </p:cMediaNode>
            </p:video>
          </p:childTnLst>
        </p:cTn>
      </p:par>
    </p:tnLst>
    <p:bldLst>
      <p:bldP spid="179208" grpId="0"/>
      <p:bldP spid="179209" grpId="0" animBg="1"/>
      <p:bldP spid="179209" grpId="1" animBg="1"/>
      <p:bldP spid="179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badinh"/>
          <p:cNvPicPr>
            <a:picLocks noChangeAspect="1" noChangeArrowheads="1"/>
          </p:cNvPicPr>
          <p:nvPr>
            <p:ph idx="4294967295"/>
          </p:nvPr>
        </p:nvPicPr>
        <p:blipFill>
          <a:blip r:embed="rId2"/>
          <a:srcRect/>
          <a:stretch>
            <a:fillRect/>
          </a:stretch>
        </p:blipFill>
        <p:spPr>
          <a:xfrm>
            <a:off x="2895600" y="2362200"/>
            <a:ext cx="3048000" cy="3810000"/>
          </a:xfrm>
          <a:noFill/>
        </p:spPr>
      </p:pic>
      <p:sp>
        <p:nvSpPr>
          <p:cNvPr id="180227" name="Rectangle 3"/>
          <p:cNvSpPr>
            <a:spLocks noChangeArrowheads="1"/>
          </p:cNvSpPr>
          <p:nvPr/>
        </p:nvSpPr>
        <p:spPr bwMode="auto">
          <a:xfrm>
            <a:off x="0" y="6248400"/>
            <a:ext cx="9144000" cy="457200"/>
          </a:xfrm>
          <a:prstGeom prst="rect">
            <a:avLst/>
          </a:prstGeom>
          <a:solidFill>
            <a:srgbClr val="FFFF00"/>
          </a:solidFill>
          <a:ln w="9525">
            <a:noFill/>
            <a:miter lim="800000"/>
            <a:headEnd/>
            <a:tailEnd/>
          </a:ln>
        </p:spPr>
        <p:txBody>
          <a:bodyPr>
            <a:spAutoFit/>
          </a:bodyPr>
          <a:lstStyle/>
          <a:p>
            <a:pPr algn="ctr"/>
            <a:r>
              <a:rPr lang="en-US" i="0">
                <a:solidFill>
                  <a:srgbClr val="FF0000"/>
                </a:solidFill>
              </a:rPr>
              <a:t>Quang cảnh quảng trường Ba Đình (Hà Nội) ngày 2-9-1945</a:t>
            </a:r>
            <a:endParaRPr lang="en-US" sz="2800" i="0">
              <a:solidFill>
                <a:srgbClr val="FF0000"/>
              </a:solidFill>
            </a:endParaRPr>
          </a:p>
        </p:txBody>
      </p:sp>
      <p:pic>
        <p:nvPicPr>
          <p:cNvPr id="180228" name="Picture 4" descr="Picture20"/>
          <p:cNvPicPr>
            <a:picLocks noChangeAspect="1" noChangeArrowheads="1"/>
          </p:cNvPicPr>
          <p:nvPr/>
        </p:nvPicPr>
        <p:blipFill>
          <a:blip r:embed="rId3"/>
          <a:srcRect/>
          <a:stretch>
            <a:fillRect/>
          </a:stretch>
        </p:blipFill>
        <p:spPr bwMode="auto">
          <a:xfrm>
            <a:off x="0" y="2362200"/>
            <a:ext cx="2895600" cy="3810000"/>
          </a:xfrm>
          <a:prstGeom prst="rect">
            <a:avLst/>
          </a:prstGeom>
          <a:noFill/>
          <a:ln w="9525">
            <a:noFill/>
            <a:miter lim="800000"/>
            <a:headEnd/>
            <a:tailEnd/>
          </a:ln>
        </p:spPr>
      </p:pic>
      <p:pic>
        <p:nvPicPr>
          <p:cNvPr id="180233" name="Picture 9" descr="BA ĐINH"/>
          <p:cNvPicPr>
            <a:picLocks noChangeAspect="1" noChangeArrowheads="1"/>
          </p:cNvPicPr>
          <p:nvPr/>
        </p:nvPicPr>
        <p:blipFill>
          <a:blip r:embed="rId4"/>
          <a:srcRect/>
          <a:stretch>
            <a:fillRect/>
          </a:stretch>
        </p:blipFill>
        <p:spPr bwMode="auto">
          <a:xfrm>
            <a:off x="5943600" y="2362200"/>
            <a:ext cx="3200400" cy="3810000"/>
          </a:xfrm>
          <a:prstGeom prst="rect">
            <a:avLst/>
          </a:prstGeom>
          <a:noFill/>
          <a:ln w="9525">
            <a:noFill/>
            <a:miter lim="800000"/>
            <a:headEnd/>
            <a:tailEnd/>
          </a:ln>
        </p:spPr>
      </p:pic>
      <p:pic>
        <p:nvPicPr>
          <p:cNvPr id="180238" name="Picture 14" descr="280806ngochungcodoquockhanh"/>
          <p:cNvPicPr>
            <a:picLocks noChangeAspect="1" noChangeArrowheads="1" noCrop="1"/>
          </p:cNvPicPr>
          <p:nvPr/>
        </p:nvPicPr>
        <p:blipFill>
          <a:blip r:embed="rId5"/>
          <a:srcRect/>
          <a:stretch>
            <a:fillRect/>
          </a:stretch>
        </p:blipFill>
        <p:spPr bwMode="auto">
          <a:xfrm>
            <a:off x="7391400" y="1143000"/>
            <a:ext cx="1752600" cy="1295400"/>
          </a:xfrm>
          <a:prstGeom prst="rect">
            <a:avLst/>
          </a:prstGeom>
          <a:noFill/>
          <a:ln w="9525">
            <a:noFill/>
            <a:miter lim="800000"/>
            <a:headEnd/>
            <a:tailEnd/>
          </a:ln>
        </p:spPr>
      </p:pic>
      <p:sp>
        <p:nvSpPr>
          <p:cNvPr id="8200" name="WordArt 24"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6"/>
                  <a:srcRect/>
                  <a:tile tx="0" ty="0" sx="100000" sy="100000" flip="none" algn="tl"/>
                </a:blipFill>
                <a:latin typeface="Times New Roman"/>
                <a:cs typeface="Times New Roman"/>
              </a:rPr>
              <a:t>BÁC HỒ ĐỌC TUYÊN NGÔN ĐỘC LẬP</a:t>
            </a:r>
          </a:p>
        </p:txBody>
      </p:sp>
      <p:sp>
        <p:nvSpPr>
          <p:cNvPr id="8201" name="Rectangle 25"/>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pic>
        <p:nvPicPr>
          <p:cNvPr id="180250" name="Picture 26" descr="280806ngochungcodoquockhanh"/>
          <p:cNvPicPr>
            <a:picLocks noChangeAspect="1" noChangeArrowheads="1" noCrop="1"/>
          </p:cNvPicPr>
          <p:nvPr/>
        </p:nvPicPr>
        <p:blipFill>
          <a:blip r:embed="rId5"/>
          <a:srcRect/>
          <a:stretch>
            <a:fillRect/>
          </a:stretch>
        </p:blipFill>
        <p:spPr bwMode="auto">
          <a:xfrm>
            <a:off x="5562600" y="1143000"/>
            <a:ext cx="1752600" cy="1295400"/>
          </a:xfrm>
          <a:prstGeom prst="rect">
            <a:avLst/>
          </a:prstGeom>
          <a:noFill/>
          <a:ln w="9525">
            <a:noFill/>
            <a:miter lim="800000"/>
            <a:headEnd/>
            <a:tailEnd/>
          </a:ln>
        </p:spPr>
      </p:pic>
      <p:pic>
        <p:nvPicPr>
          <p:cNvPr id="180251" name="Picture 27" descr="280806ngochungcodoquockhanh"/>
          <p:cNvPicPr>
            <a:picLocks noChangeAspect="1" noChangeArrowheads="1" noCrop="1"/>
          </p:cNvPicPr>
          <p:nvPr/>
        </p:nvPicPr>
        <p:blipFill>
          <a:blip r:embed="rId5"/>
          <a:srcRect/>
          <a:stretch>
            <a:fillRect/>
          </a:stretch>
        </p:blipFill>
        <p:spPr bwMode="auto">
          <a:xfrm>
            <a:off x="3733800" y="1143000"/>
            <a:ext cx="1752600" cy="1295400"/>
          </a:xfrm>
          <a:prstGeom prst="rect">
            <a:avLst/>
          </a:prstGeom>
          <a:noFill/>
          <a:ln w="9525">
            <a:noFill/>
            <a:miter lim="800000"/>
            <a:headEnd/>
            <a:tailEnd/>
          </a:ln>
        </p:spPr>
      </p:pic>
      <p:pic>
        <p:nvPicPr>
          <p:cNvPr id="180252" name="Picture 28" descr="280806ngochungcodoquockhanh"/>
          <p:cNvPicPr>
            <a:picLocks noChangeAspect="1" noChangeArrowheads="1" noCrop="1"/>
          </p:cNvPicPr>
          <p:nvPr/>
        </p:nvPicPr>
        <p:blipFill>
          <a:blip r:embed="rId5"/>
          <a:srcRect/>
          <a:stretch>
            <a:fillRect/>
          </a:stretch>
        </p:blipFill>
        <p:spPr bwMode="auto">
          <a:xfrm>
            <a:off x="1981200" y="1143000"/>
            <a:ext cx="1752600" cy="1295400"/>
          </a:xfrm>
          <a:prstGeom prst="rect">
            <a:avLst/>
          </a:prstGeom>
          <a:noFill/>
          <a:ln w="9525">
            <a:noFill/>
            <a:miter lim="800000"/>
            <a:headEnd/>
            <a:tailEnd/>
          </a:ln>
        </p:spPr>
      </p:pic>
      <p:pic>
        <p:nvPicPr>
          <p:cNvPr id="180253" name="Picture 29" descr="280806ngochungcodoquockhanh"/>
          <p:cNvPicPr>
            <a:picLocks noChangeAspect="1" noChangeArrowheads="1" noCrop="1"/>
          </p:cNvPicPr>
          <p:nvPr/>
        </p:nvPicPr>
        <p:blipFill>
          <a:blip r:embed="rId5"/>
          <a:srcRect/>
          <a:stretch>
            <a:fillRect/>
          </a:stretch>
        </p:blipFill>
        <p:spPr bwMode="auto">
          <a:xfrm>
            <a:off x="228600" y="1143000"/>
            <a:ext cx="17526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0227"/>
                                        </p:tgtEl>
                                        <p:attrNameLst>
                                          <p:attrName>style.visibility</p:attrName>
                                        </p:attrNameLst>
                                      </p:cBhvr>
                                      <p:to>
                                        <p:strVal val="visible"/>
                                      </p:to>
                                    </p:set>
                                    <p:anim calcmode="discrete" valueType="clr">
                                      <p:cBhvr override="childStyle">
                                        <p:cTn id="7" dur="80"/>
                                        <p:tgtEl>
                                          <p:spTgt spid="1802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0227"/>
                                        </p:tgtEl>
                                        <p:attrNameLst>
                                          <p:attrName>fillcolor</p:attrName>
                                        </p:attrNameLst>
                                      </p:cBhvr>
                                      <p:tavLst>
                                        <p:tav tm="0">
                                          <p:val>
                                            <p:clrVal>
                                              <a:schemeClr val="accent2"/>
                                            </p:clrVal>
                                          </p:val>
                                        </p:tav>
                                        <p:tav tm="50000">
                                          <p:val>
                                            <p:clrVal>
                                              <a:schemeClr val="hlink"/>
                                            </p:clrVal>
                                          </p:val>
                                        </p:tav>
                                      </p:tavLst>
                                    </p:anim>
                                    <p:set>
                                      <p:cBhvr>
                                        <p:cTn id="9" dur="80"/>
                                        <p:tgtEl>
                                          <p:spTgt spid="1802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80233"/>
                                        </p:tgtEl>
                                        <p:attrNameLst>
                                          <p:attrName>style.visibility</p:attrName>
                                        </p:attrNameLst>
                                      </p:cBhvr>
                                      <p:to>
                                        <p:strVal val="visible"/>
                                      </p:to>
                                    </p:set>
                                    <p:animEffect transition="in" filter="wheel(4)">
                                      <p:cBhvr>
                                        <p:cTn id="14" dur="2000"/>
                                        <p:tgtEl>
                                          <p:spTgt spid="180233"/>
                                        </p:tgtEl>
                                      </p:cBhvr>
                                    </p:animEffect>
                                  </p:childTnLst>
                                </p:cTn>
                              </p:par>
                              <p:par>
                                <p:cTn id="15" presetID="1" presetClass="entr" presetSubtype="0" fill="hold" nodeType="withEffect">
                                  <p:stCondLst>
                                    <p:cond delay="0"/>
                                  </p:stCondLst>
                                  <p:childTnLst>
                                    <p:set>
                                      <p:cBhvr>
                                        <p:cTn id="16" dur="1" fill="hold">
                                          <p:stCondLst>
                                            <p:cond delay="0"/>
                                          </p:stCondLst>
                                        </p:cTn>
                                        <p:tgtEl>
                                          <p:spTgt spid="180238"/>
                                        </p:tgtEl>
                                        <p:attrNameLst>
                                          <p:attrName>style.visibility</p:attrName>
                                        </p:attrNameLst>
                                      </p:cBhvr>
                                      <p:to>
                                        <p:strVal val="visible"/>
                                      </p:to>
                                    </p:set>
                                  </p:childTnLst>
                                </p:cTn>
                              </p:par>
                              <p:par>
                                <p:cTn id="17" presetID="21" presetClass="entr" presetSubtype="4" fill="hold" nodeType="withEffect">
                                  <p:stCondLst>
                                    <p:cond delay="0"/>
                                  </p:stCondLst>
                                  <p:childTnLst>
                                    <p:set>
                                      <p:cBhvr>
                                        <p:cTn id="18" dur="1" fill="hold">
                                          <p:stCondLst>
                                            <p:cond delay="0"/>
                                          </p:stCondLst>
                                        </p:cTn>
                                        <p:tgtEl>
                                          <p:spTgt spid="180226"/>
                                        </p:tgtEl>
                                        <p:attrNameLst>
                                          <p:attrName>style.visibility</p:attrName>
                                        </p:attrNameLst>
                                      </p:cBhvr>
                                      <p:to>
                                        <p:strVal val="visible"/>
                                      </p:to>
                                    </p:set>
                                    <p:animEffect transition="in" filter="wheel(4)">
                                      <p:cBhvr>
                                        <p:cTn id="19" dur="2000"/>
                                        <p:tgtEl>
                                          <p:spTgt spid="180226"/>
                                        </p:tgtEl>
                                      </p:cBhvr>
                                    </p:animEffect>
                                  </p:childTnLst>
                                </p:cTn>
                              </p:par>
                              <p:par>
                                <p:cTn id="20" presetID="21" presetClass="entr" presetSubtype="4" fill="hold" nodeType="withEffect">
                                  <p:stCondLst>
                                    <p:cond delay="0"/>
                                  </p:stCondLst>
                                  <p:childTnLst>
                                    <p:set>
                                      <p:cBhvr>
                                        <p:cTn id="21" dur="1" fill="hold">
                                          <p:stCondLst>
                                            <p:cond delay="0"/>
                                          </p:stCondLst>
                                        </p:cTn>
                                        <p:tgtEl>
                                          <p:spTgt spid="180228"/>
                                        </p:tgtEl>
                                        <p:attrNameLst>
                                          <p:attrName>style.visibility</p:attrName>
                                        </p:attrNameLst>
                                      </p:cBhvr>
                                      <p:to>
                                        <p:strVal val="visible"/>
                                      </p:to>
                                    </p:set>
                                    <p:animEffect transition="in" filter="wheel(4)">
                                      <p:cBhvr>
                                        <p:cTn id="22" dur="2000"/>
                                        <p:tgtEl>
                                          <p:spTgt spid="180228"/>
                                        </p:tgtEl>
                                      </p:cBhvr>
                                    </p:animEffect>
                                  </p:childTnLst>
                                </p:cTn>
                              </p:par>
                              <p:par>
                                <p:cTn id="23" presetID="1" presetClass="entr" presetSubtype="0" fill="hold" nodeType="withEffect">
                                  <p:stCondLst>
                                    <p:cond delay="0"/>
                                  </p:stCondLst>
                                  <p:childTnLst>
                                    <p:set>
                                      <p:cBhvr>
                                        <p:cTn id="24" dur="1" fill="hold">
                                          <p:stCondLst>
                                            <p:cond delay="0"/>
                                          </p:stCondLst>
                                        </p:cTn>
                                        <p:tgtEl>
                                          <p:spTgt spid="1802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02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02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0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12725" y="-185738"/>
            <a:ext cx="184150" cy="641351"/>
          </a:xfrm>
          <a:prstGeom prst="rect">
            <a:avLst/>
          </a:prstGeom>
          <a:noFill/>
          <a:ln w="9525">
            <a:noFill/>
            <a:miter lim="800000"/>
            <a:headEnd/>
            <a:tailEnd/>
          </a:ln>
        </p:spPr>
        <p:txBody>
          <a:bodyPr wrap="none">
            <a:spAutoFit/>
          </a:bodyPr>
          <a:lstStyle/>
          <a:p>
            <a:pPr>
              <a:spcBef>
                <a:spcPct val="0"/>
              </a:spcBef>
            </a:pPr>
            <a:endParaRPr lang="en-GB" sz="3600" b="0" i="0"/>
          </a:p>
        </p:txBody>
      </p:sp>
      <p:sp>
        <p:nvSpPr>
          <p:cNvPr id="9219" name="Text Box 4"/>
          <p:cNvSpPr txBox="1">
            <a:spLocks noChangeArrowheads="1"/>
          </p:cNvSpPr>
          <p:nvPr/>
        </p:nvSpPr>
        <p:spPr bwMode="auto">
          <a:xfrm>
            <a:off x="304800" y="2133600"/>
            <a:ext cx="8839200" cy="579438"/>
          </a:xfrm>
          <a:prstGeom prst="rect">
            <a:avLst/>
          </a:prstGeom>
          <a:noFill/>
          <a:ln w="9525">
            <a:noFill/>
            <a:miter lim="800000"/>
            <a:headEnd/>
            <a:tailEnd/>
          </a:ln>
        </p:spPr>
        <p:txBody>
          <a:bodyPr>
            <a:spAutoFit/>
          </a:bodyPr>
          <a:lstStyle/>
          <a:p>
            <a:r>
              <a:rPr lang="en-US" sz="3200" i="0">
                <a:solidFill>
                  <a:srgbClr val="002060"/>
                </a:solidFill>
              </a:rPr>
              <a:t>DIỄN BIẾN BUỔI LỄ TUYÊN NGÔN ĐỘC LẬP</a:t>
            </a:r>
            <a:r>
              <a:rPr lang="en-US" sz="2800" b="0" i="0">
                <a:solidFill>
                  <a:srgbClr val="002060"/>
                </a:solidFill>
              </a:rPr>
              <a:t> </a:t>
            </a:r>
          </a:p>
        </p:txBody>
      </p:sp>
      <p:sp>
        <p:nvSpPr>
          <p:cNvPr id="9220" name="Text Box 5"/>
          <p:cNvSpPr txBox="1">
            <a:spLocks noChangeArrowheads="1"/>
          </p:cNvSpPr>
          <p:nvPr/>
        </p:nvSpPr>
        <p:spPr bwMode="auto">
          <a:xfrm>
            <a:off x="1981200" y="1371600"/>
            <a:ext cx="3733800" cy="64135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US" sz="3600" i="0" dirty="0">
                <a:solidFill>
                  <a:srgbClr val="FF0000"/>
                </a:solidFill>
                <a:latin typeface="VNI-Times" pitchFamily="2" charset="0"/>
              </a:rPr>
              <a:t>HOẠT ĐỘNG 2</a:t>
            </a:r>
          </a:p>
        </p:txBody>
      </p:sp>
      <p:sp>
        <p:nvSpPr>
          <p:cNvPr id="9221" name="Text Box 6"/>
          <p:cNvSpPr txBox="1">
            <a:spLocks noChangeArrowheads="1"/>
          </p:cNvSpPr>
          <p:nvPr/>
        </p:nvSpPr>
        <p:spPr bwMode="auto">
          <a:xfrm>
            <a:off x="4191000" y="2971800"/>
            <a:ext cx="3978275" cy="641350"/>
          </a:xfrm>
          <a:prstGeom prst="rect">
            <a:avLst/>
          </a:prstGeom>
          <a:noFill/>
          <a:ln w="9525">
            <a:noFill/>
            <a:miter lim="800000"/>
            <a:headEnd/>
            <a:tailEnd/>
          </a:ln>
        </p:spPr>
        <p:txBody>
          <a:bodyPr>
            <a:spAutoFit/>
          </a:bodyPr>
          <a:lstStyle/>
          <a:p>
            <a:pPr>
              <a:spcBef>
                <a:spcPct val="0"/>
              </a:spcBef>
            </a:pPr>
            <a:endParaRPr lang="en-GB" sz="3600" b="0" i="0"/>
          </a:p>
        </p:txBody>
      </p:sp>
      <p:sp>
        <p:nvSpPr>
          <p:cNvPr id="9222" name="Text Box 11"/>
          <p:cNvSpPr txBox="1">
            <a:spLocks noChangeArrowheads="1"/>
          </p:cNvSpPr>
          <p:nvPr/>
        </p:nvSpPr>
        <p:spPr bwMode="auto">
          <a:xfrm>
            <a:off x="228600" y="3276600"/>
            <a:ext cx="7620000" cy="396875"/>
          </a:xfrm>
          <a:prstGeom prst="rect">
            <a:avLst/>
          </a:prstGeom>
          <a:noFill/>
          <a:ln w="12700" cap="sq">
            <a:noFill/>
            <a:miter lim="800000"/>
            <a:headEnd type="none" w="sm" len="sm"/>
            <a:tailEnd type="none" w="sm" len="sm"/>
          </a:ln>
        </p:spPr>
        <p:txBody>
          <a:bodyPr>
            <a:spAutoFit/>
          </a:bodyPr>
          <a:lstStyle/>
          <a:p>
            <a:endParaRPr lang="en-GB" sz="2000" b="0" i="0">
              <a:latin typeface="VNI-Times" pitchFamily="2" charset="0"/>
            </a:endParaRPr>
          </a:p>
        </p:txBody>
      </p:sp>
      <p:sp>
        <p:nvSpPr>
          <p:cNvPr id="181261" name="Text Box 13"/>
          <p:cNvSpPr txBox="1">
            <a:spLocks noChangeArrowheads="1"/>
          </p:cNvSpPr>
          <p:nvPr/>
        </p:nvSpPr>
        <p:spPr bwMode="auto">
          <a:xfrm>
            <a:off x="381000" y="2971800"/>
            <a:ext cx="8763000" cy="641350"/>
          </a:xfrm>
          <a:prstGeom prst="rect">
            <a:avLst/>
          </a:prstGeom>
          <a:noFill/>
          <a:ln w="12700" cap="sq">
            <a:noFill/>
            <a:miter lim="800000"/>
            <a:headEnd type="none" w="sm" len="sm"/>
            <a:tailEnd type="none" w="sm" len="sm"/>
          </a:ln>
        </p:spPr>
        <p:txBody>
          <a:bodyPr>
            <a:spAutoFit/>
          </a:bodyPr>
          <a:lstStyle/>
          <a:p>
            <a:r>
              <a:rPr lang="en-US" sz="3600" b="0" i="0"/>
              <a:t>- </a:t>
            </a:r>
            <a:r>
              <a:rPr lang="en-US" sz="3600" i="0"/>
              <a:t>Buổi lễ bắt đầu khi nào ?</a:t>
            </a:r>
          </a:p>
        </p:txBody>
      </p:sp>
      <p:sp>
        <p:nvSpPr>
          <p:cNvPr id="181262" name="Text Box 14"/>
          <p:cNvSpPr txBox="1">
            <a:spLocks noChangeArrowheads="1"/>
          </p:cNvSpPr>
          <p:nvPr/>
        </p:nvSpPr>
        <p:spPr bwMode="auto">
          <a:xfrm>
            <a:off x="381000" y="3838575"/>
            <a:ext cx="8763000" cy="1190625"/>
          </a:xfrm>
          <a:prstGeom prst="rect">
            <a:avLst/>
          </a:prstGeom>
          <a:noFill/>
          <a:ln w="12700" cap="sq">
            <a:noFill/>
            <a:miter lim="800000"/>
            <a:headEnd type="none" w="sm" len="sm"/>
            <a:tailEnd type="none" w="sm" len="sm"/>
          </a:ln>
        </p:spPr>
        <p:txBody>
          <a:bodyPr>
            <a:spAutoFit/>
          </a:bodyPr>
          <a:lstStyle/>
          <a:p>
            <a:r>
              <a:rPr lang="en-US" sz="3600" b="0" i="0"/>
              <a:t>- </a:t>
            </a:r>
            <a:r>
              <a:rPr lang="en-US" sz="3600" i="0"/>
              <a:t>Trong buổi lễ, diễn ra các sự việc chính nào ?</a:t>
            </a:r>
          </a:p>
        </p:txBody>
      </p:sp>
      <p:sp>
        <p:nvSpPr>
          <p:cNvPr id="181266" name="Text Box 18"/>
          <p:cNvSpPr txBox="1">
            <a:spLocks noChangeArrowheads="1"/>
          </p:cNvSpPr>
          <p:nvPr/>
        </p:nvSpPr>
        <p:spPr bwMode="auto">
          <a:xfrm>
            <a:off x="381000" y="5334000"/>
            <a:ext cx="8763000" cy="641350"/>
          </a:xfrm>
          <a:prstGeom prst="rect">
            <a:avLst/>
          </a:prstGeom>
          <a:noFill/>
          <a:ln w="12700" cap="sq">
            <a:noFill/>
            <a:miter lim="800000"/>
            <a:headEnd type="none" w="sm" len="sm"/>
            <a:tailEnd type="none" w="sm" len="sm"/>
          </a:ln>
        </p:spPr>
        <p:txBody>
          <a:bodyPr>
            <a:spAutoFit/>
          </a:bodyPr>
          <a:lstStyle/>
          <a:p>
            <a:r>
              <a:rPr lang="en-US" sz="3600" b="0" i="0"/>
              <a:t>- </a:t>
            </a:r>
            <a:r>
              <a:rPr lang="en-US" sz="3600" i="0"/>
              <a:t>Buổi lễ kết thúc ra sao ?</a:t>
            </a:r>
          </a:p>
        </p:txBody>
      </p:sp>
      <p:sp>
        <p:nvSpPr>
          <p:cNvPr id="9226" name="WordArt 27"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3"/>
                  <a:srcRect/>
                  <a:tile tx="0" ty="0" sx="100000" sy="100000" flip="none" algn="tl"/>
                </a:blipFill>
                <a:latin typeface="Times New Roman"/>
                <a:cs typeface="Times New Roman"/>
              </a:rPr>
              <a:t>BÁC HỒ ĐỌC TUYÊN NGÔN ĐỘC LẬP</a:t>
            </a:r>
          </a:p>
        </p:txBody>
      </p:sp>
      <p:sp>
        <p:nvSpPr>
          <p:cNvPr id="9227" name="Rectangle 28"/>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pic>
        <p:nvPicPr>
          <p:cNvPr id="181277" name="Picture 29" descr="TL"/>
          <p:cNvPicPr>
            <a:picLocks noChangeAspect="1" noChangeArrowheads="1"/>
          </p:cNvPicPr>
          <p:nvPr/>
        </p:nvPicPr>
        <p:blipFill>
          <a:blip r:embed="rId4"/>
          <a:srcRect/>
          <a:stretch>
            <a:fillRect/>
          </a:stretch>
        </p:blipFill>
        <p:spPr bwMode="auto">
          <a:xfrm>
            <a:off x="6553200" y="4724400"/>
            <a:ext cx="2209800" cy="1905000"/>
          </a:xfrm>
          <a:prstGeom prst="rect">
            <a:avLst/>
          </a:prstGeom>
          <a:gradFill rotWithShape="1">
            <a:gsLst>
              <a:gs pos="0">
                <a:schemeClr val="accent1"/>
              </a:gs>
              <a:gs pos="100000">
                <a:schemeClr val="accent1">
                  <a:gamma/>
                  <a:shade val="46275"/>
                  <a:invGamma/>
                  <a:alpha val="89999"/>
                </a:schemeClr>
              </a:gs>
            </a:gsLst>
            <a:lin ang="5400000" scaled="1"/>
          </a:gradFill>
          <a:ln w="38100">
            <a:solidFill>
              <a:srgbClr val="FF0000"/>
            </a:solidFill>
            <a:miter lim="800000"/>
            <a:headEnd/>
            <a:tailEnd/>
          </a:ln>
          <a:effectLst>
            <a:outerShdw dist="107763" dir="18900000" algn="ctr" rotWithShape="0">
              <a:srgbClr val="808080">
                <a:alpha val="50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61"/>
                                        </p:tgtEl>
                                        <p:attrNameLst>
                                          <p:attrName>style.visibility</p:attrName>
                                        </p:attrNameLst>
                                      </p:cBhvr>
                                      <p:to>
                                        <p:strVal val="visible"/>
                                      </p:to>
                                    </p:set>
                                    <p:anim calcmode="lin" valueType="num">
                                      <p:cBhvr additive="base">
                                        <p:cTn id="7" dur="500" fill="hold"/>
                                        <p:tgtEl>
                                          <p:spTgt spid="181261"/>
                                        </p:tgtEl>
                                        <p:attrNameLst>
                                          <p:attrName>ppt_x</p:attrName>
                                        </p:attrNameLst>
                                      </p:cBhvr>
                                      <p:tavLst>
                                        <p:tav tm="0">
                                          <p:val>
                                            <p:strVal val="0-#ppt_w/2"/>
                                          </p:val>
                                        </p:tav>
                                        <p:tav tm="100000">
                                          <p:val>
                                            <p:strVal val="#ppt_x"/>
                                          </p:val>
                                        </p:tav>
                                      </p:tavLst>
                                    </p:anim>
                                    <p:anim calcmode="lin" valueType="num">
                                      <p:cBhvr additive="base">
                                        <p:cTn id="8" dur="500" fill="hold"/>
                                        <p:tgtEl>
                                          <p:spTgt spid="18126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1262"/>
                                        </p:tgtEl>
                                        <p:attrNameLst>
                                          <p:attrName>style.visibility</p:attrName>
                                        </p:attrNameLst>
                                      </p:cBhvr>
                                      <p:to>
                                        <p:strVal val="visible"/>
                                      </p:to>
                                    </p:set>
                                    <p:anim calcmode="lin" valueType="num">
                                      <p:cBhvr additive="base">
                                        <p:cTn id="11" dur="500" fill="hold"/>
                                        <p:tgtEl>
                                          <p:spTgt spid="181262"/>
                                        </p:tgtEl>
                                        <p:attrNameLst>
                                          <p:attrName>ppt_x</p:attrName>
                                        </p:attrNameLst>
                                      </p:cBhvr>
                                      <p:tavLst>
                                        <p:tav tm="0">
                                          <p:val>
                                            <p:strVal val="0-#ppt_w/2"/>
                                          </p:val>
                                        </p:tav>
                                        <p:tav tm="100000">
                                          <p:val>
                                            <p:strVal val="#ppt_x"/>
                                          </p:val>
                                        </p:tav>
                                      </p:tavLst>
                                    </p:anim>
                                    <p:anim calcmode="lin" valueType="num">
                                      <p:cBhvr additive="base">
                                        <p:cTn id="12" dur="500" fill="hold"/>
                                        <p:tgtEl>
                                          <p:spTgt spid="18126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1266"/>
                                        </p:tgtEl>
                                        <p:attrNameLst>
                                          <p:attrName>style.visibility</p:attrName>
                                        </p:attrNameLst>
                                      </p:cBhvr>
                                      <p:to>
                                        <p:strVal val="visible"/>
                                      </p:to>
                                    </p:set>
                                    <p:anim calcmode="lin" valueType="num">
                                      <p:cBhvr additive="base">
                                        <p:cTn id="15" dur="500" fill="hold"/>
                                        <p:tgtEl>
                                          <p:spTgt spid="181266"/>
                                        </p:tgtEl>
                                        <p:attrNameLst>
                                          <p:attrName>ppt_x</p:attrName>
                                        </p:attrNameLst>
                                      </p:cBhvr>
                                      <p:tavLst>
                                        <p:tav tm="0">
                                          <p:val>
                                            <p:strVal val="0-#ppt_w/2"/>
                                          </p:val>
                                        </p:tav>
                                        <p:tav tm="100000">
                                          <p:val>
                                            <p:strVal val="#ppt_x"/>
                                          </p:val>
                                        </p:tav>
                                      </p:tavLst>
                                    </p:anim>
                                    <p:anim calcmode="lin" valueType="num">
                                      <p:cBhvr additive="base">
                                        <p:cTn id="16" dur="500" fill="hold"/>
                                        <p:tgtEl>
                                          <p:spTgt spid="18126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181277"/>
                                        </p:tgtEl>
                                        <p:attrNameLst>
                                          <p:attrName>style.visibility</p:attrName>
                                        </p:attrNameLst>
                                      </p:cBhvr>
                                      <p:to>
                                        <p:strVal val="visible"/>
                                      </p:to>
                                    </p:set>
                                    <p:animEffect transition="in" filter="wedge">
                                      <p:cBhvr>
                                        <p:cTn id="21" dur="2000"/>
                                        <p:tgtEl>
                                          <p:spTgt spid="181277"/>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1" grpId="0"/>
      <p:bldP spid="181262" grpId="0"/>
      <p:bldP spid="1812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Text Box 4"/>
          <p:cNvSpPr txBox="1">
            <a:spLocks noChangeArrowheads="1"/>
          </p:cNvSpPr>
          <p:nvPr/>
        </p:nvSpPr>
        <p:spPr bwMode="auto">
          <a:xfrm>
            <a:off x="0" y="1371600"/>
            <a:ext cx="9067800" cy="579438"/>
          </a:xfrm>
          <a:prstGeom prst="rect">
            <a:avLst/>
          </a:prstGeom>
          <a:solidFill>
            <a:srgbClr val="FFFF99"/>
          </a:solidFill>
          <a:ln w="12700" cap="sq">
            <a:noFill/>
            <a:miter lim="800000"/>
            <a:headEnd type="none" w="sm" len="sm"/>
            <a:tailEnd type="none" w="sm" len="sm"/>
          </a:ln>
        </p:spPr>
        <p:txBody>
          <a:bodyPr>
            <a:spAutoFit/>
          </a:bodyPr>
          <a:lstStyle/>
          <a:p>
            <a:r>
              <a:rPr lang="en-US" sz="3200" b="0" i="0">
                <a:solidFill>
                  <a:srgbClr val="FF0000"/>
                </a:solidFill>
              </a:rPr>
              <a:t>- Buổi lễ bắt đầu vào đúng 14 giờ ngày 2- 9-1945</a:t>
            </a:r>
          </a:p>
        </p:txBody>
      </p:sp>
      <p:sp>
        <p:nvSpPr>
          <p:cNvPr id="193542" name="Text Box 6"/>
          <p:cNvSpPr txBox="1">
            <a:spLocks noChangeArrowheads="1"/>
          </p:cNvSpPr>
          <p:nvPr/>
        </p:nvSpPr>
        <p:spPr bwMode="auto">
          <a:xfrm>
            <a:off x="0" y="5105400"/>
            <a:ext cx="3276600" cy="1552575"/>
          </a:xfrm>
          <a:prstGeom prst="rect">
            <a:avLst/>
          </a:prstGeom>
          <a:solidFill>
            <a:srgbClr val="FFFF99"/>
          </a:solidFill>
          <a:ln w="9525">
            <a:noFill/>
            <a:miter lim="800000"/>
            <a:headEnd/>
            <a:tailEnd/>
          </a:ln>
        </p:spPr>
        <p:txBody>
          <a:bodyPr>
            <a:spAutoFit/>
          </a:bodyPr>
          <a:lstStyle/>
          <a:p>
            <a:r>
              <a:rPr lang="en-US" i="0">
                <a:solidFill>
                  <a:srgbClr val="FF0000"/>
                </a:solidFill>
                <a:latin typeface="VNI-Times" pitchFamily="2" charset="0"/>
              </a:rPr>
              <a:t>*</a:t>
            </a:r>
            <a:r>
              <a:rPr lang="en-US" i="0">
                <a:solidFill>
                  <a:srgbClr val="FF0000"/>
                </a:solidFill>
              </a:rPr>
              <a:t>Bác Hồ cùng các vị trong Chính phủ lâm thời bước lên lễ đài chào nhân dân.</a:t>
            </a:r>
          </a:p>
        </p:txBody>
      </p:sp>
      <p:sp>
        <p:nvSpPr>
          <p:cNvPr id="193544" name="Text Box 8"/>
          <p:cNvSpPr txBox="1">
            <a:spLocks noChangeArrowheads="1"/>
          </p:cNvSpPr>
          <p:nvPr/>
        </p:nvSpPr>
        <p:spPr bwMode="auto">
          <a:xfrm>
            <a:off x="3276600" y="5105400"/>
            <a:ext cx="2590800" cy="1384300"/>
          </a:xfrm>
          <a:prstGeom prst="rect">
            <a:avLst/>
          </a:prstGeom>
          <a:solidFill>
            <a:srgbClr val="FFFF99"/>
          </a:solidFill>
          <a:ln w="9525">
            <a:solidFill>
              <a:schemeClr val="tx2"/>
            </a:solidFill>
            <a:miter lim="800000"/>
            <a:headEnd/>
            <a:tailEnd/>
          </a:ln>
        </p:spPr>
        <p:txBody>
          <a:bodyPr>
            <a:spAutoFit/>
          </a:bodyPr>
          <a:lstStyle/>
          <a:p>
            <a:pPr algn="ctr">
              <a:buFont typeface="Arial" charset="0"/>
              <a:buChar char="•"/>
            </a:pPr>
            <a:r>
              <a:rPr lang="en-US" sz="2800" i="0">
                <a:solidFill>
                  <a:srgbClr val="FF0000"/>
                </a:solidFill>
                <a:latin typeface="VNI-Times" pitchFamily="2" charset="0"/>
              </a:rPr>
              <a:t>B</a:t>
            </a:r>
            <a:r>
              <a:rPr lang="en-US" sz="2800" i="0">
                <a:solidFill>
                  <a:srgbClr val="FF0000"/>
                </a:solidFill>
              </a:rPr>
              <a:t>ác Hồ đọc Tuyên ngôn Độc lập .</a:t>
            </a:r>
          </a:p>
        </p:txBody>
      </p:sp>
      <p:sp>
        <p:nvSpPr>
          <p:cNvPr id="193546" name="Text Box 10"/>
          <p:cNvSpPr txBox="1">
            <a:spLocks noChangeArrowheads="1"/>
          </p:cNvSpPr>
          <p:nvPr/>
        </p:nvSpPr>
        <p:spPr bwMode="auto">
          <a:xfrm>
            <a:off x="5867400" y="4940300"/>
            <a:ext cx="3276600" cy="1917700"/>
          </a:xfrm>
          <a:prstGeom prst="rect">
            <a:avLst/>
          </a:prstGeom>
          <a:solidFill>
            <a:srgbClr val="FFFF99"/>
          </a:solidFill>
          <a:ln w="9525">
            <a:noFill/>
            <a:miter lim="800000"/>
            <a:headEnd/>
            <a:tailEnd/>
          </a:ln>
        </p:spPr>
        <p:txBody>
          <a:bodyPr>
            <a:spAutoFit/>
          </a:bodyPr>
          <a:lstStyle/>
          <a:p>
            <a:pPr algn="ctr"/>
            <a:r>
              <a:rPr lang="en-US" i="0">
                <a:solidFill>
                  <a:srgbClr val="FF0000"/>
                </a:solidFill>
                <a:latin typeface="VNI-Times" pitchFamily="2" charset="0"/>
              </a:rPr>
              <a:t>* </a:t>
            </a:r>
            <a:r>
              <a:rPr lang="en-US" i="0">
                <a:solidFill>
                  <a:srgbClr val="FF0000"/>
                </a:solidFill>
              </a:rPr>
              <a:t>Các thành viên trong Chính phủ lâm thời</a:t>
            </a:r>
            <a:r>
              <a:rPr lang="en-US" i="0">
                <a:solidFill>
                  <a:srgbClr val="FF0000"/>
                </a:solidFill>
                <a:latin typeface="VNI-Times" pitchFamily="2" charset="0"/>
              </a:rPr>
              <a:t> </a:t>
            </a:r>
            <a:r>
              <a:rPr lang="en-US" i="0">
                <a:solidFill>
                  <a:srgbClr val="FF0000"/>
                </a:solidFill>
              </a:rPr>
              <a:t>ra mắt và tuyên thệ trước quốc dân đồng bào.</a:t>
            </a:r>
            <a:endParaRPr lang="en-US" i="0">
              <a:solidFill>
                <a:srgbClr val="FF0000"/>
              </a:solidFill>
              <a:latin typeface="VNI-Times" pitchFamily="2" charset="0"/>
            </a:endParaRPr>
          </a:p>
        </p:txBody>
      </p:sp>
      <p:pic>
        <p:nvPicPr>
          <p:cNvPr id="193548" name="Picture 12" descr="bac ho doc tndl 1"/>
          <p:cNvPicPr>
            <a:picLocks noChangeAspect="1" noChangeArrowheads="1"/>
          </p:cNvPicPr>
          <p:nvPr/>
        </p:nvPicPr>
        <p:blipFill>
          <a:blip r:embed="rId2"/>
          <a:srcRect/>
          <a:stretch>
            <a:fillRect/>
          </a:stretch>
        </p:blipFill>
        <p:spPr bwMode="auto">
          <a:xfrm>
            <a:off x="0" y="1981200"/>
            <a:ext cx="3276600" cy="3048000"/>
          </a:xfrm>
          <a:prstGeom prst="rect">
            <a:avLst/>
          </a:prstGeom>
          <a:noFill/>
          <a:ln w="9525">
            <a:noFill/>
            <a:miter lim="800000"/>
            <a:headEnd/>
            <a:tailEnd/>
          </a:ln>
        </p:spPr>
      </p:pic>
      <p:pic>
        <p:nvPicPr>
          <p:cNvPr id="193549" name="Picture 13" descr="tndl 3"/>
          <p:cNvPicPr>
            <a:picLocks noChangeAspect="1" noChangeArrowheads="1"/>
          </p:cNvPicPr>
          <p:nvPr/>
        </p:nvPicPr>
        <p:blipFill>
          <a:blip r:embed="rId3"/>
          <a:srcRect/>
          <a:stretch>
            <a:fillRect/>
          </a:stretch>
        </p:blipFill>
        <p:spPr bwMode="auto">
          <a:xfrm>
            <a:off x="5943600" y="1981200"/>
            <a:ext cx="3200400" cy="3048000"/>
          </a:xfrm>
          <a:prstGeom prst="rect">
            <a:avLst/>
          </a:prstGeom>
          <a:noFill/>
          <a:ln w="9525">
            <a:noFill/>
            <a:miter lim="800000"/>
            <a:headEnd/>
            <a:tailEnd/>
          </a:ln>
        </p:spPr>
      </p:pic>
      <p:pic>
        <p:nvPicPr>
          <p:cNvPr id="193551" name="Picture 15" descr="tndl 2"/>
          <p:cNvPicPr>
            <a:picLocks noChangeAspect="1" noChangeArrowheads="1"/>
          </p:cNvPicPr>
          <p:nvPr/>
        </p:nvPicPr>
        <p:blipFill>
          <a:blip r:embed="rId4"/>
          <a:srcRect/>
          <a:stretch>
            <a:fillRect/>
          </a:stretch>
        </p:blipFill>
        <p:spPr bwMode="auto">
          <a:xfrm>
            <a:off x="3276600" y="1981200"/>
            <a:ext cx="2667000" cy="3048000"/>
          </a:xfrm>
          <a:prstGeom prst="rect">
            <a:avLst/>
          </a:prstGeom>
          <a:noFill/>
          <a:ln w="9525">
            <a:noFill/>
            <a:miter lim="800000"/>
            <a:headEnd/>
            <a:tailEnd/>
          </a:ln>
        </p:spPr>
      </p:pic>
      <p:sp>
        <p:nvSpPr>
          <p:cNvPr id="10249" name="WordArt 18"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5"/>
                  <a:srcRect/>
                  <a:tile tx="0" ty="0" sx="100000" sy="100000" flip="none" algn="tl"/>
                </a:blipFill>
                <a:latin typeface="Times New Roman"/>
                <a:cs typeface="Times New Roman"/>
              </a:rPr>
              <a:t>BÁC HỒ ĐỌC TUYÊN NGÔN ĐỘC LẬP</a:t>
            </a:r>
          </a:p>
        </p:txBody>
      </p:sp>
      <p:sp>
        <p:nvSpPr>
          <p:cNvPr id="10250" name="Rectangle 19"/>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93540"/>
                                        </p:tgtEl>
                                        <p:attrNameLst>
                                          <p:attrName>style.visibility</p:attrName>
                                        </p:attrNameLst>
                                      </p:cBhvr>
                                      <p:to>
                                        <p:strVal val="visible"/>
                                      </p:to>
                                    </p:set>
                                    <p:anim calcmode="discrete" valueType="clr">
                                      <p:cBhvr override="childStyle">
                                        <p:cTn id="7" dur="80"/>
                                        <p:tgtEl>
                                          <p:spTgt spid="1935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3540"/>
                                        </p:tgtEl>
                                        <p:attrNameLst>
                                          <p:attrName>fillcolor</p:attrName>
                                        </p:attrNameLst>
                                      </p:cBhvr>
                                      <p:tavLst>
                                        <p:tav tm="0">
                                          <p:val>
                                            <p:clrVal>
                                              <a:schemeClr val="accent2"/>
                                            </p:clrVal>
                                          </p:val>
                                        </p:tav>
                                        <p:tav tm="50000">
                                          <p:val>
                                            <p:clrVal>
                                              <a:schemeClr val="hlink"/>
                                            </p:clrVal>
                                          </p:val>
                                        </p:tav>
                                      </p:tavLst>
                                    </p:anim>
                                    <p:set>
                                      <p:cBhvr>
                                        <p:cTn id="9" dur="80"/>
                                        <p:tgtEl>
                                          <p:spTgt spid="19354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193548"/>
                                        </p:tgtEl>
                                        <p:attrNameLst>
                                          <p:attrName>style.visibility</p:attrName>
                                        </p:attrNameLst>
                                      </p:cBhvr>
                                      <p:to>
                                        <p:strVal val="visible"/>
                                      </p:to>
                                    </p:set>
                                    <p:animEffect transition="in" filter="wheel(4)">
                                      <p:cBhvr>
                                        <p:cTn id="14" dur="2000"/>
                                        <p:tgtEl>
                                          <p:spTgt spid="193548"/>
                                        </p:tgtEl>
                                      </p:cBhvr>
                                    </p:animEffect>
                                  </p:childTnLst>
                                </p:cTn>
                              </p:par>
                            </p:childTnLst>
                          </p:cTn>
                        </p:par>
                        <p:par>
                          <p:cTn id="15" fill="hold">
                            <p:stCondLst>
                              <p:cond delay="2000"/>
                            </p:stCondLst>
                            <p:childTnLst>
                              <p:par>
                                <p:cTn id="16" presetID="21" presetClass="entr" presetSubtype="4" fill="hold" grpId="0" nodeType="afterEffect">
                                  <p:stCondLst>
                                    <p:cond delay="0"/>
                                  </p:stCondLst>
                                  <p:childTnLst>
                                    <p:set>
                                      <p:cBhvr>
                                        <p:cTn id="17" dur="1" fill="hold">
                                          <p:stCondLst>
                                            <p:cond delay="0"/>
                                          </p:stCondLst>
                                        </p:cTn>
                                        <p:tgtEl>
                                          <p:spTgt spid="193542"/>
                                        </p:tgtEl>
                                        <p:attrNameLst>
                                          <p:attrName>style.visibility</p:attrName>
                                        </p:attrNameLst>
                                      </p:cBhvr>
                                      <p:to>
                                        <p:strVal val="visible"/>
                                      </p:to>
                                    </p:set>
                                    <p:animEffect transition="in" filter="wheel(4)">
                                      <p:cBhvr>
                                        <p:cTn id="18" dur="2000"/>
                                        <p:tgtEl>
                                          <p:spTgt spid="19354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93551"/>
                                        </p:tgtEl>
                                        <p:attrNameLst>
                                          <p:attrName>style.visibility</p:attrName>
                                        </p:attrNameLst>
                                      </p:cBhvr>
                                      <p:to>
                                        <p:strVal val="visible"/>
                                      </p:to>
                                    </p:set>
                                    <p:animEffect transition="in" filter="wheel(4)">
                                      <p:cBhvr>
                                        <p:cTn id="23" dur="2000"/>
                                        <p:tgtEl>
                                          <p:spTgt spid="193551"/>
                                        </p:tgtEl>
                                      </p:cBhvr>
                                    </p:animEffect>
                                  </p:childTnLst>
                                </p:cTn>
                              </p:par>
                            </p:childTnLst>
                          </p:cTn>
                        </p:par>
                        <p:par>
                          <p:cTn id="24" fill="hold">
                            <p:stCondLst>
                              <p:cond delay="2000"/>
                            </p:stCondLst>
                            <p:childTnLst>
                              <p:par>
                                <p:cTn id="25" presetID="21" presetClass="entr" presetSubtype="4" fill="hold" grpId="0" nodeType="afterEffect">
                                  <p:stCondLst>
                                    <p:cond delay="0"/>
                                  </p:stCondLst>
                                  <p:childTnLst>
                                    <p:set>
                                      <p:cBhvr>
                                        <p:cTn id="26" dur="1" fill="hold">
                                          <p:stCondLst>
                                            <p:cond delay="0"/>
                                          </p:stCondLst>
                                        </p:cTn>
                                        <p:tgtEl>
                                          <p:spTgt spid="193544"/>
                                        </p:tgtEl>
                                        <p:attrNameLst>
                                          <p:attrName>style.visibility</p:attrName>
                                        </p:attrNameLst>
                                      </p:cBhvr>
                                      <p:to>
                                        <p:strVal val="visible"/>
                                      </p:to>
                                    </p:set>
                                    <p:animEffect transition="in" filter="wheel(4)">
                                      <p:cBhvr>
                                        <p:cTn id="27" dur="2000"/>
                                        <p:tgtEl>
                                          <p:spTgt spid="19354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93549"/>
                                        </p:tgtEl>
                                        <p:attrNameLst>
                                          <p:attrName>style.visibility</p:attrName>
                                        </p:attrNameLst>
                                      </p:cBhvr>
                                      <p:to>
                                        <p:strVal val="visible"/>
                                      </p:to>
                                    </p:set>
                                    <p:animEffect transition="in" filter="wheel(4)">
                                      <p:cBhvr>
                                        <p:cTn id="32" dur="2000"/>
                                        <p:tgtEl>
                                          <p:spTgt spid="193549"/>
                                        </p:tgtEl>
                                      </p:cBhvr>
                                    </p:animEffect>
                                  </p:childTnLst>
                                </p:cTn>
                              </p:par>
                            </p:childTnLst>
                          </p:cTn>
                        </p:par>
                        <p:par>
                          <p:cTn id="33" fill="hold">
                            <p:stCondLst>
                              <p:cond delay="2000"/>
                            </p:stCondLst>
                            <p:childTnLst>
                              <p:par>
                                <p:cTn id="34" presetID="21" presetClass="entr" presetSubtype="4" fill="hold" grpId="0" nodeType="afterEffect">
                                  <p:stCondLst>
                                    <p:cond delay="0"/>
                                  </p:stCondLst>
                                  <p:childTnLst>
                                    <p:set>
                                      <p:cBhvr>
                                        <p:cTn id="35" dur="1" fill="hold">
                                          <p:stCondLst>
                                            <p:cond delay="0"/>
                                          </p:stCondLst>
                                        </p:cTn>
                                        <p:tgtEl>
                                          <p:spTgt spid="193546"/>
                                        </p:tgtEl>
                                        <p:attrNameLst>
                                          <p:attrName>style.visibility</p:attrName>
                                        </p:attrNameLst>
                                      </p:cBhvr>
                                      <p:to>
                                        <p:strVal val="visible"/>
                                      </p:to>
                                    </p:set>
                                    <p:animEffect transition="in" filter="wheel(4)">
                                      <p:cBhvr>
                                        <p:cTn id="36" dur="2000"/>
                                        <p:tgtEl>
                                          <p:spTgt spid="193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P spid="193542" grpId="0" animBg="1"/>
      <p:bldP spid="193544" grpId="0" animBg="1"/>
      <p:bldP spid="1935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3" name="AutoShape 5"/>
          <p:cNvSpPr>
            <a:spLocks noChangeArrowheads="1"/>
          </p:cNvSpPr>
          <p:nvPr/>
        </p:nvSpPr>
        <p:spPr bwMode="auto">
          <a:xfrm>
            <a:off x="0" y="1219200"/>
            <a:ext cx="9144000" cy="5486400"/>
          </a:xfrm>
          <a:prstGeom prst="horizontalScroll">
            <a:avLst>
              <a:gd name="adj" fmla="val 12500"/>
            </a:avLst>
          </a:prstGeom>
          <a:solidFill>
            <a:schemeClr val="accent1"/>
          </a:solidFill>
          <a:ln w="12700" cap="sq">
            <a:solidFill>
              <a:schemeClr val="tx1"/>
            </a:solidFill>
            <a:round/>
            <a:headEnd type="none" w="sm" len="sm"/>
            <a:tailEnd type="none" w="sm" len="sm"/>
          </a:ln>
        </p:spPr>
        <p:txBody>
          <a:bodyPr wrap="none" anchor="ctr"/>
          <a:lstStyle/>
          <a:p>
            <a:endParaRPr lang="en-GB"/>
          </a:p>
        </p:txBody>
      </p:sp>
      <p:sp>
        <p:nvSpPr>
          <p:cNvPr id="217092" name="Text Box 4"/>
          <p:cNvSpPr txBox="1">
            <a:spLocks noChangeArrowheads="1"/>
          </p:cNvSpPr>
          <p:nvPr/>
        </p:nvSpPr>
        <p:spPr bwMode="auto">
          <a:xfrm>
            <a:off x="1143000" y="2514600"/>
            <a:ext cx="7543800" cy="3140075"/>
          </a:xfrm>
          <a:prstGeom prst="rect">
            <a:avLst/>
          </a:prstGeom>
          <a:solidFill>
            <a:srgbClr val="FFFF99"/>
          </a:solidFill>
          <a:ln w="12700" cap="sq">
            <a:noFill/>
            <a:miter lim="800000"/>
            <a:headEnd type="none" w="sm" len="sm"/>
            <a:tailEnd type="none" w="sm" len="sm"/>
          </a:ln>
        </p:spPr>
        <p:txBody>
          <a:bodyPr>
            <a:spAutoFit/>
          </a:bodyPr>
          <a:lstStyle/>
          <a:p>
            <a:pPr algn="just"/>
            <a:r>
              <a:rPr lang="en-US" sz="4000" i="0">
                <a:solidFill>
                  <a:srgbClr val="002060"/>
                </a:solidFill>
                <a:latin typeface="Times New Roman" pitchFamily="18" charset="0"/>
              </a:rPr>
              <a:t>  Buổi lễ kết thúc nhưng giọng nói Bác Hồ và những lời khẳng định trong bản Tuyên ngôn Độc lập còn vọng mãi trong lòng mỗi người  dân Việt Nam…</a:t>
            </a:r>
          </a:p>
        </p:txBody>
      </p:sp>
      <p:pic>
        <p:nvPicPr>
          <p:cNvPr id="217098" name="Picture 10" descr="280806ngochungcodoquockhanh"/>
          <p:cNvPicPr>
            <a:picLocks noChangeAspect="1" noChangeArrowheads="1" noCrop="1"/>
          </p:cNvPicPr>
          <p:nvPr/>
        </p:nvPicPr>
        <p:blipFill>
          <a:blip r:embed="rId2"/>
          <a:srcRect/>
          <a:stretch>
            <a:fillRect/>
          </a:stretch>
        </p:blipFill>
        <p:spPr bwMode="auto">
          <a:xfrm>
            <a:off x="7391400" y="1219200"/>
            <a:ext cx="1066800" cy="685800"/>
          </a:xfrm>
          <a:prstGeom prst="rect">
            <a:avLst/>
          </a:prstGeom>
          <a:noFill/>
          <a:ln w="9525">
            <a:noFill/>
            <a:miter lim="800000"/>
            <a:headEnd/>
            <a:tailEnd/>
          </a:ln>
        </p:spPr>
      </p:pic>
      <p:sp>
        <p:nvSpPr>
          <p:cNvPr id="11269" name="Rectangle 12"/>
          <p:cNvSpPr>
            <a:spLocks noChangeArrowheads="1"/>
          </p:cNvSpPr>
          <p:nvPr/>
        </p:nvSpPr>
        <p:spPr bwMode="auto">
          <a:xfrm>
            <a:off x="457200" y="533400"/>
            <a:ext cx="2438400" cy="708025"/>
          </a:xfrm>
          <a:prstGeom prst="rect">
            <a:avLst/>
          </a:prstGeom>
          <a:noFill/>
          <a:ln w="9525">
            <a:noFill/>
            <a:miter lim="800000"/>
            <a:headEnd/>
            <a:tailEnd/>
          </a:ln>
        </p:spPr>
        <p:txBody>
          <a:bodyPr>
            <a:spAutoFit/>
          </a:bodyPr>
          <a:lstStyle/>
          <a:p>
            <a:pPr eaLnBrk="1" hangingPunct="1"/>
            <a:r>
              <a:rPr lang="en-US" sz="4000" i="0" u="sng">
                <a:solidFill>
                  <a:srgbClr val="002060"/>
                </a:solidFill>
                <a:latin typeface="Times New Roman" pitchFamily="18" charset="0"/>
              </a:rPr>
              <a:t>Lịch sử</a:t>
            </a:r>
            <a:r>
              <a:rPr lang="en-US" sz="4000" i="0">
                <a:solidFill>
                  <a:srgbClr val="002060"/>
                </a:solidFill>
                <a:latin typeface="Times New Roman" pitchFamily="18" charset="0"/>
              </a:rPr>
              <a:t>:</a:t>
            </a:r>
            <a:endParaRPr lang="en-US" sz="4000" i="0" u="sng">
              <a:solidFill>
                <a:srgbClr val="002060"/>
              </a:solidFill>
              <a:latin typeface="Times New Roman" pitchFamily="18" charset="0"/>
            </a:endParaRPr>
          </a:p>
        </p:txBody>
      </p:sp>
      <p:sp>
        <p:nvSpPr>
          <p:cNvPr id="11270" name="WordArt 14" descr="White marble"/>
          <p:cNvSpPr>
            <a:spLocks noChangeArrowheads="1" noChangeShapeType="1" noTextEdit="1"/>
          </p:cNvSpPr>
          <p:nvPr/>
        </p:nvSpPr>
        <p:spPr bwMode="auto">
          <a:xfrm>
            <a:off x="2362200" y="762000"/>
            <a:ext cx="6429375" cy="400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3"/>
                  <a:srcRect/>
                  <a:tile tx="0" ty="0" sx="100000" sy="100000" flip="none" algn="tl"/>
                </a:blipFill>
                <a:latin typeface="Times New Roman"/>
                <a:cs typeface="Times New Roman"/>
              </a:rPr>
              <a:t>BÁC HỒ ĐỌC TUYÊN NGÔN ĐỘC LẬP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diamond(in)">
                                      <p:cBhvr>
                                        <p:cTn id="7" dur="2000"/>
                                        <p:tgtEl>
                                          <p:spTgt spid="217093"/>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217092"/>
                                        </p:tgtEl>
                                        <p:attrNameLst>
                                          <p:attrName>style.visibility</p:attrName>
                                        </p:attrNameLst>
                                      </p:cBhvr>
                                      <p:to>
                                        <p:strVal val="visible"/>
                                      </p:to>
                                    </p:set>
                                    <p:animEffect transition="in" filter="diamond(in)">
                                      <p:cBhvr>
                                        <p:cTn id="11" dur="2000"/>
                                        <p:tgtEl>
                                          <p:spTgt spid="217092"/>
                                        </p:tgtEl>
                                      </p:cBhvr>
                                    </p:animEffect>
                                  </p:childTnLst>
                                </p:cTn>
                              </p:par>
                              <p:par>
                                <p:cTn id="12" presetID="1" presetClass="entr" presetSubtype="0" fill="hold" nodeType="withEffect">
                                  <p:stCondLst>
                                    <p:cond delay="0"/>
                                  </p:stCondLst>
                                  <p:childTnLst>
                                    <p:set>
                                      <p:cBhvr>
                                        <p:cTn id="13" dur="1" fill="hold">
                                          <p:stCondLst>
                                            <p:cond delay="0"/>
                                          </p:stCondLst>
                                        </p:cTn>
                                        <p:tgtEl>
                                          <p:spTgt spid="217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P spid="21709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0669&quot;&gt;&lt;/object&gt;&lt;object type=&quot;2&quot; unique_id=&quot;10670&quot;&gt;&lt;object type=&quot;3&quot; unique_id=&quot;10671&quot;&gt;&lt;property id=&quot;20148&quot; value=&quot;5&quot;/&gt;&lt;property id=&quot;20300&quot; value=&quot;Slide 1&quot;/&gt;&lt;property id=&quot;20307&quot; value=&quot;327&quot;/&gt;&lt;/object&gt;&lt;object type=&quot;3&quot; unique_id=&quot;10672&quot;&gt;&lt;property id=&quot;20148&quot; value=&quot;5&quot;/&gt;&lt;property id=&quot;20300&quot; value=&quot;Slide 2&quot;/&gt;&lt;property id=&quot;20307&quot; value=&quot;257&quot;/&gt;&lt;/object&gt;&lt;object type=&quot;3&quot; unique_id=&quot;10673&quot;&gt;&lt;property id=&quot;20148&quot; value=&quot;5&quot;/&gt;&lt;property id=&quot;20300&quot; value=&quot;Slide 3&quot;/&gt;&lt;property id=&quot;20307&quot; value=&quot;307&quot;/&gt;&lt;/object&gt;&lt;object type=&quot;3&quot; unique_id=&quot;10674&quot;&gt;&lt;property id=&quot;20148&quot; value=&quot;5&quot;/&gt;&lt;property id=&quot;20300&quot; value=&quot;Slide 4&quot;/&gt;&lt;property id=&quot;20307&quot; value=&quot;261&quot;/&gt;&lt;/object&gt;&lt;object type=&quot;3&quot; unique_id=&quot;10675&quot;&gt;&lt;property id=&quot;20148&quot; value=&quot;5&quot;/&gt;&lt;property id=&quot;20300&quot; value=&quot;Slide 5&quot;/&gt;&lt;property id=&quot;20307&quot; value=&quot;263&quot;/&gt;&lt;/object&gt;&lt;object type=&quot;3&quot; unique_id=&quot;10676&quot;&gt;&lt;property id=&quot;20148&quot; value=&quot;5&quot;/&gt;&lt;property id=&quot;20300&quot; value=&quot;Slide 6&quot;/&gt;&lt;property id=&quot;20307&quot; value=&quot;264&quot;/&gt;&lt;/object&gt;&lt;object type=&quot;3&quot; unique_id=&quot;10677&quot;&gt;&lt;property id=&quot;20148&quot; value=&quot;5&quot;/&gt;&lt;property id=&quot;20300&quot; value=&quot;Slide 7&quot;/&gt;&lt;property id=&quot;20307&quot; value=&quot;265&quot;/&gt;&lt;/object&gt;&lt;object type=&quot;3&quot; unique_id=&quot;10678&quot;&gt;&lt;property id=&quot;20148&quot; value=&quot;5&quot;/&gt;&lt;property id=&quot;20300&quot; value=&quot;Slide 8&quot;/&gt;&lt;property id=&quot;20307&quot; value=&quot;272&quot;/&gt;&lt;/object&gt;&lt;object type=&quot;3&quot; unique_id=&quot;10679&quot;&gt;&lt;property id=&quot;20148&quot; value=&quot;5&quot;/&gt;&lt;property id=&quot;20300&quot; value=&quot;Slide 9&quot;/&gt;&lt;property id=&quot;20307&quot; value=&quot;279&quot;/&gt;&lt;/object&gt;&lt;object type=&quot;3&quot; unique_id=&quot;10680&quot;&gt;&lt;property id=&quot;20148&quot; value=&quot;5&quot;/&gt;&lt;property id=&quot;20300&quot; value=&quot;Slide 10&quot;/&gt;&lt;property id=&quot;20307&quot; value=&quot;283&quot;/&gt;&lt;/object&gt;&lt;object type=&quot;3&quot; unique_id=&quot;10681&quot;&gt;&lt;property id=&quot;20148&quot; value=&quot;5&quot;/&gt;&lt;property id=&quot;20300&quot; value=&quot;Slide 11&quot;/&gt;&lt;property id=&quot;20307&quot; value=&quot;277&quot;/&gt;&lt;/object&gt;&lt;object type=&quot;3&quot; unique_id=&quot;10682&quot;&gt;&lt;property id=&quot;20148&quot; value=&quot;5&quot;/&gt;&lt;property id=&quot;20300&quot; value=&quot;Slide 12&quot;/&gt;&lt;property id=&quot;20307&quot; value=&quot;319&quot;/&gt;&lt;/object&gt;&lt;object type=&quot;3&quot; unique_id=&quot;10683&quot;&gt;&lt;property id=&quot;20148&quot; value=&quot;5&quot;/&gt;&lt;property id=&quot;20300&quot; value=&quot;Slide 13&quot;/&gt;&lt;property id=&quot;20307&quot; value=&quot;280&quot;/&gt;&lt;/object&gt;&lt;object type=&quot;3&quot; unique_id=&quot;10684&quot;&gt;&lt;property id=&quot;20148&quot; value=&quot;5&quot;/&gt;&lt;property id=&quot;20300&quot; value=&quot;Slide 14&quot;/&gt;&lt;property id=&quot;20307&quot; value=&quot;325&quot;/&gt;&lt;/object&gt;&lt;object type=&quot;3&quot; unique_id=&quot;10685&quot;&gt;&lt;property id=&quot;20148&quot; value=&quot;5&quot;/&gt;&lt;property id=&quot;20300&quot; value=&quot;Slide 15&quot;/&gt;&lt;property id=&quot;20307&quot; value=&quot;324&quot;/&gt;&lt;/object&gt;&lt;object type=&quot;3&quot; unique_id=&quot;10686&quot;&gt;&lt;property id=&quot;20148&quot; value=&quot;5&quot;/&gt;&lt;property id=&quot;20300&quot; value=&quot;Slide 16&quot;/&gt;&lt;property id=&quot;20307&quot; value=&quot;300&quot;/&gt;&lt;/object&gt;&lt;object type=&quot;3&quot; unique_id=&quot;10687&quot;&gt;&lt;property id=&quot;20148&quot; value=&quot;5&quot;/&gt;&lt;property id=&quot;20300&quot; value=&quot;Slide 17&quot;/&gt;&lt;property id=&quot;20307&quot; value=&quot;303&quot;/&gt;&lt;/object&gt;&lt;object type=&quot;3&quot; unique_id=&quot;10688&quot;&gt;&lt;property id=&quot;20148&quot; value=&quot;5&quot;/&gt;&lt;property id=&quot;20300&quot; value=&quot;Slide 18&quot;/&gt;&lt;property id=&quot;20307&quot; value=&quot;291&quot;/&gt;&lt;/object&gt;&lt;object type=&quot;3&quot; unique_id=&quot;10689&quot;&gt;&lt;property id=&quot;20148&quot; value=&quot;5&quot;/&gt;&lt;property id=&quot;20300&quot; value=&quot;Slide 19&quot;/&gt;&lt;property id=&quot;20307&quot; value=&quot;322&quot;/&gt;&lt;/objec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hlink"/>
          </a:solidFill>
          <a:prstDash val="dash"/>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hlink"/>
          </a:solidFill>
          <a:prstDash val="dash"/>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2982</TotalTime>
  <Words>956</Words>
  <Application>Microsoft Office PowerPoint</Application>
  <PresentationFormat>On-screen Show (4:3)</PresentationFormat>
  <Paragraphs>198</Paragraphs>
  <Slides>19</Slides>
  <Notes>0</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Times New Roman</vt:lpstr>
      <vt:lpstr>.VnTime</vt:lpstr>
      <vt:lpstr>VNI-Times</vt:lpstr>
      <vt:lpstr>.TMC-Ong Do</vt:lpstr>
      <vt:lpstr>1_Default Design</vt:lpstr>
      <vt:lpstr>CorelDRAW 11.0 Graphic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 Dung</dc:creator>
  <cp:lastModifiedBy>AutoBVT</cp:lastModifiedBy>
  <cp:revision>261</cp:revision>
  <dcterms:created xsi:type="dcterms:W3CDTF">2008-10-12T12:28:56Z</dcterms:created>
  <dcterms:modified xsi:type="dcterms:W3CDTF">2016-01-22T08:55:52Z</dcterms:modified>
</cp:coreProperties>
</file>